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5143500" type="screen16x9"/>
  <p:notesSz cx="9144000" cy="51435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hteKvIdrjhe51W9JhGXJM+49tm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BF89E0-1E81-496A-AC7A-BE2A41FD411C}">
  <a:tblStyle styleId="{2DBF89E0-1E81-496A-AC7A-BE2A41FD41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C203F2B-8EFA-4B53-B16B-27283CBAE09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366" y="10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aed4ec4b9_0_5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9aed4ec4b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aed4ec4b9_1_7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9aed4ec4b9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aed4ec4b9_1_10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9aed4ec4b9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aed4ec4b9_1_11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9aed4ec4b9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aed4ec4b9_1_13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9aed4ec4b9_1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aed4ec4b9_1_14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9aed4ec4b9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aed4ec4b9_1_17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9aed4ec4b9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9aed4ec4b9_1_19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9aed4ec4b9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9aed4ec4b9_1_20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9aed4ec4b9_1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9aed4ec4b9_0_8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9aed4ec4b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aed4ec4b9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aed4ec4b9_1_1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aed4ec4b9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aed4ec4b9_0_9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aed4ec4b9_0_15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9aed4ec4b9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aed4ec4b9_0_10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9aed4ec4b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aed4ec4b9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aed4ec4b9_0_20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9aed4ec4b9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9aed4ec4b9_0_17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9aed4ec4b9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9aed4ec4b9_0_19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9aed4ec4b9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9aed4ec4b9_0_22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9aed4ec4b9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9aed4ec4b9_0_24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aed4ec4b9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aed4ec4b9_0_26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9aed4ec4b9_4_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g9aed4ec4b9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9aed4ec4b9_7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9aed4ec4b9_7_7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9aed4ec4b9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9aed4ec4b9_4_1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9aed4ec4b9_4_1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9aed4ec4b9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9aed4ec4b9_7_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9aed4ec4b9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9aed4ec4b9_2_1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g9aed4ec4b9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9aed4ec4b9_2_1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g9aed4ec4b9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9aed4ec4b9_7_3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g9aed4ec4b9_7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9aed4ec4b9_3_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g9aed4ec4b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9aed4ec4b9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9aed4ec4b9_3_7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9aed4ec4b9_3_2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g9aed4ec4b9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9aed4ec4b9_3_10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9aed4ec4b9_3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9aed4ec4b9_3_16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g9aed4ec4b9_3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9aed4ec4b9_5_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g9aed4ec4b9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9aed4ec4b9_3_17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g9aed4ec4b9_3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2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9aed4ec4b9_1_37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g9aed4ec4b9_1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9aed4ec4b9_7_6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g9aed4ec4b9_7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9aed4ec4b9_7_5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g9aed4ec4b9_7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9aed4ec4b9_5_2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g9aed4ec4b9_5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9aed4ec4b9_1_27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g9aed4ec4b9_1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aed4ec4b9_1_28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9aed4ec4b9_1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aed4ec4b9_1_2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9aed4ec4b9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aed4ec4b9_1_4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9aed4ec4b9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aed4ec4b9_0_4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9aed4ec4b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aed4ec4b9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aed4ec4b9_1_5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obj">
  <p:cSld name="OBJECT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1"/>
          <p:cNvSpPr txBox="1">
            <a:spLocks noGrp="1"/>
          </p:cNvSpPr>
          <p:nvPr>
            <p:ph type="title"/>
          </p:nvPr>
        </p:nvSpPr>
        <p:spPr>
          <a:xfrm>
            <a:off x="1786884" y="2187656"/>
            <a:ext cx="5570230" cy="29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1"/>
          <p:cNvSpPr txBox="1">
            <a:spLocks noGrp="1"/>
          </p:cNvSpPr>
          <p:nvPr>
            <p:ph type="sldNum" idx="12"/>
          </p:nvPr>
        </p:nvSpPr>
        <p:spPr>
          <a:xfrm>
            <a:off x="8781719" y="4832608"/>
            <a:ext cx="285750" cy="226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49225" marR="0" lvl="0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149225" marR="0" lvl="1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49225" marR="0" lvl="2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49225" marR="0" lvl="3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49225" marR="0" lvl="4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149225" marR="0" lvl="5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149225" marR="0" lvl="6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49225" marR="0" lvl="7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49225" marR="0" lvl="8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4922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2"/>
          <p:cNvSpPr txBox="1">
            <a:spLocks noGrp="1"/>
          </p:cNvSpPr>
          <p:nvPr>
            <p:ph type="title"/>
          </p:nvPr>
        </p:nvSpPr>
        <p:spPr>
          <a:xfrm>
            <a:off x="1786884" y="2187656"/>
            <a:ext cx="5570230" cy="29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body" idx="1"/>
          </p:nvPr>
        </p:nvSpPr>
        <p:spPr>
          <a:xfrm>
            <a:off x="842598" y="1248346"/>
            <a:ext cx="4274185" cy="3158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>
                <a:solidFill>
                  <a:srgbClr val="1D212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sldNum" idx="12"/>
          </p:nvPr>
        </p:nvSpPr>
        <p:spPr>
          <a:xfrm>
            <a:off x="8781719" y="4832608"/>
            <a:ext cx="285750" cy="226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49225" marR="0" lvl="0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149225" marR="0" lvl="1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49225" marR="0" lvl="2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49225" marR="0" lvl="3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49225" marR="0" lvl="4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149225" marR="0" lvl="5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149225" marR="0" lvl="6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49225" marR="0" lvl="7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49225" marR="0" lvl="8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4922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3"/>
          <p:cNvSpPr txBox="1">
            <a:spLocks noGrp="1"/>
          </p:cNvSpPr>
          <p:nvPr>
            <p:ph type="ctrTitle"/>
          </p:nvPr>
        </p:nvSpPr>
        <p:spPr>
          <a:xfrm>
            <a:off x="673098" y="861256"/>
            <a:ext cx="3937635" cy="211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200" b="1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ubTitle" idx="1"/>
          </p:nvPr>
        </p:nvSpPr>
        <p:spPr>
          <a:xfrm>
            <a:off x="673098" y="2937091"/>
            <a:ext cx="4312920" cy="111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3"/>
          <p:cNvSpPr txBox="1">
            <a:spLocks noGrp="1"/>
          </p:cNvSpPr>
          <p:nvPr>
            <p:ph type="sldNum" idx="12"/>
          </p:nvPr>
        </p:nvSpPr>
        <p:spPr>
          <a:xfrm>
            <a:off x="8781719" y="4832608"/>
            <a:ext cx="285750" cy="226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49225" marR="0" lvl="0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149225" marR="0" lvl="1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49225" marR="0" lvl="2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49225" marR="0" lvl="3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49225" marR="0" lvl="4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149225" marR="0" lvl="5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149225" marR="0" lvl="6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49225" marR="0" lvl="7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49225" marR="0" lvl="8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4922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>
            <a:spLocks noGrp="1"/>
          </p:cNvSpPr>
          <p:nvPr>
            <p:ph type="title"/>
          </p:nvPr>
        </p:nvSpPr>
        <p:spPr>
          <a:xfrm>
            <a:off x="1786884" y="2187656"/>
            <a:ext cx="5570230" cy="29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sldNum" idx="12"/>
          </p:nvPr>
        </p:nvSpPr>
        <p:spPr>
          <a:xfrm>
            <a:off x="8781719" y="4832608"/>
            <a:ext cx="285750" cy="226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49225" marR="0" lvl="0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149225" marR="0" lvl="1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49225" marR="0" lvl="2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49225" marR="0" lvl="3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49225" marR="0" lvl="4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149225" marR="0" lvl="5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149225" marR="0" lvl="6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49225" marR="0" lvl="7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49225" marR="0" lvl="8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4922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5"/>
          <p:cNvSpPr txBox="1">
            <a:spLocks noGrp="1"/>
          </p:cNvSpPr>
          <p:nvPr>
            <p:ph type="sldNum" idx="12"/>
          </p:nvPr>
        </p:nvSpPr>
        <p:spPr>
          <a:xfrm>
            <a:off x="8781719" y="4832608"/>
            <a:ext cx="285750" cy="226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49225" marR="0" lvl="0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149225" marR="0" lvl="1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49225" marR="0" lvl="2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49225" marR="0" lvl="3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49225" marR="0" lvl="4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149225" marR="0" lvl="5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149225" marR="0" lvl="6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49225" marR="0" lvl="7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49225" marR="0" lvl="8" indent="0" algn="l">
              <a:lnSpc>
                <a:spcPct val="100000"/>
              </a:lnSpc>
              <a:spcBef>
                <a:spcPts val="0"/>
              </a:spcBef>
              <a:buNone/>
              <a:defRPr sz="1300" b="1" i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4922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/>
          <p:nvPr/>
        </p:nvSpPr>
        <p:spPr>
          <a:xfrm>
            <a:off x="5005040" y="0"/>
            <a:ext cx="4138941" cy="51435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30"/>
          <p:cNvSpPr/>
          <p:nvPr/>
        </p:nvSpPr>
        <p:spPr>
          <a:xfrm>
            <a:off x="5330820" y="210929"/>
            <a:ext cx="3668395" cy="4753610"/>
          </a:xfrm>
          <a:custGeom>
            <a:avLst/>
            <a:gdLst/>
            <a:ahLst/>
            <a:cxnLst/>
            <a:rect l="l" t="t" r="r" b="b"/>
            <a:pathLst>
              <a:path w="3668395" h="4753610" extrusionOk="0">
                <a:moveTo>
                  <a:pt x="551767" y="2639014"/>
                </a:moveTo>
                <a:lnTo>
                  <a:pt x="516231" y="2630316"/>
                </a:lnTo>
                <a:lnTo>
                  <a:pt x="493303" y="2608753"/>
                </a:lnTo>
                <a:lnTo>
                  <a:pt x="482728" y="2579709"/>
                </a:lnTo>
                <a:lnTo>
                  <a:pt x="484249" y="2548568"/>
                </a:lnTo>
                <a:lnTo>
                  <a:pt x="497612" y="2520711"/>
                </a:lnTo>
                <a:lnTo>
                  <a:pt x="522562" y="2501524"/>
                </a:lnTo>
                <a:lnTo>
                  <a:pt x="558842" y="2496389"/>
                </a:lnTo>
                <a:lnTo>
                  <a:pt x="595294" y="2509975"/>
                </a:lnTo>
                <a:lnTo>
                  <a:pt x="616213" y="2537249"/>
                </a:lnTo>
                <a:lnTo>
                  <a:pt x="621961" y="2571002"/>
                </a:lnTo>
                <a:lnTo>
                  <a:pt x="612896" y="2604021"/>
                </a:lnTo>
                <a:lnTo>
                  <a:pt x="589378" y="2629095"/>
                </a:lnTo>
                <a:lnTo>
                  <a:pt x="551767" y="2639014"/>
                </a:lnTo>
                <a:close/>
              </a:path>
              <a:path w="3668395" h="4753610" extrusionOk="0">
                <a:moveTo>
                  <a:pt x="1236766" y="4752985"/>
                </a:moveTo>
                <a:lnTo>
                  <a:pt x="1201203" y="4744304"/>
                </a:lnTo>
                <a:lnTo>
                  <a:pt x="1178259" y="4722750"/>
                </a:lnTo>
                <a:lnTo>
                  <a:pt x="1167673" y="4693709"/>
                </a:lnTo>
                <a:lnTo>
                  <a:pt x="1169189" y="4662565"/>
                </a:lnTo>
                <a:lnTo>
                  <a:pt x="1182549" y="4634702"/>
                </a:lnTo>
                <a:lnTo>
                  <a:pt x="1207494" y="4615505"/>
                </a:lnTo>
                <a:lnTo>
                  <a:pt x="1243766" y="4610360"/>
                </a:lnTo>
                <a:lnTo>
                  <a:pt x="1280214" y="4623927"/>
                </a:lnTo>
                <a:lnTo>
                  <a:pt x="1301145" y="4651192"/>
                </a:lnTo>
                <a:lnTo>
                  <a:pt x="1306913" y="4684944"/>
                </a:lnTo>
                <a:lnTo>
                  <a:pt x="1297869" y="4717969"/>
                </a:lnTo>
                <a:lnTo>
                  <a:pt x="1274369" y="4743054"/>
                </a:lnTo>
                <a:lnTo>
                  <a:pt x="1236766" y="4752985"/>
                </a:lnTo>
                <a:close/>
              </a:path>
              <a:path w="3668395" h="4753610" extrusionOk="0">
                <a:moveTo>
                  <a:pt x="937816" y="3271288"/>
                </a:moveTo>
                <a:lnTo>
                  <a:pt x="902202" y="3262575"/>
                </a:lnTo>
                <a:lnTo>
                  <a:pt x="879243" y="3241008"/>
                </a:lnTo>
                <a:lnTo>
                  <a:pt x="868672" y="3211966"/>
                </a:lnTo>
                <a:lnTo>
                  <a:pt x="870220" y="3180827"/>
                </a:lnTo>
                <a:lnTo>
                  <a:pt x="883618" y="3152969"/>
                </a:lnTo>
                <a:lnTo>
                  <a:pt x="908598" y="3133772"/>
                </a:lnTo>
                <a:lnTo>
                  <a:pt x="944891" y="3128613"/>
                </a:lnTo>
                <a:lnTo>
                  <a:pt x="981326" y="3142232"/>
                </a:lnTo>
                <a:lnTo>
                  <a:pt x="1002240" y="3169514"/>
                </a:lnTo>
                <a:lnTo>
                  <a:pt x="1007991" y="3203260"/>
                </a:lnTo>
                <a:lnTo>
                  <a:pt x="998934" y="3236270"/>
                </a:lnTo>
                <a:lnTo>
                  <a:pt x="975424" y="3261346"/>
                </a:lnTo>
                <a:lnTo>
                  <a:pt x="937816" y="3271288"/>
                </a:lnTo>
                <a:close/>
              </a:path>
              <a:path w="3668395" h="4753610" extrusionOk="0">
                <a:moveTo>
                  <a:pt x="1326916" y="3087388"/>
                </a:moveTo>
                <a:lnTo>
                  <a:pt x="1291380" y="3078689"/>
                </a:lnTo>
                <a:lnTo>
                  <a:pt x="1268452" y="3057123"/>
                </a:lnTo>
                <a:lnTo>
                  <a:pt x="1257876" y="3028075"/>
                </a:lnTo>
                <a:lnTo>
                  <a:pt x="1259398" y="2996931"/>
                </a:lnTo>
                <a:lnTo>
                  <a:pt x="1272761" y="2969075"/>
                </a:lnTo>
                <a:lnTo>
                  <a:pt x="1297710" y="2949890"/>
                </a:lnTo>
                <a:lnTo>
                  <a:pt x="1333991" y="2944763"/>
                </a:lnTo>
                <a:lnTo>
                  <a:pt x="1370421" y="2958384"/>
                </a:lnTo>
                <a:lnTo>
                  <a:pt x="1391328" y="2985701"/>
                </a:lnTo>
                <a:lnTo>
                  <a:pt x="1397072" y="3019488"/>
                </a:lnTo>
                <a:lnTo>
                  <a:pt x="1388011" y="3052517"/>
                </a:lnTo>
                <a:lnTo>
                  <a:pt x="1364506" y="3077559"/>
                </a:lnTo>
                <a:lnTo>
                  <a:pt x="1326916" y="3087388"/>
                </a:lnTo>
                <a:close/>
              </a:path>
              <a:path w="3668395" h="4753610" extrusionOk="0">
                <a:moveTo>
                  <a:pt x="1875040" y="4374836"/>
                </a:moveTo>
                <a:lnTo>
                  <a:pt x="1837453" y="4364856"/>
                </a:lnTo>
                <a:lnTo>
                  <a:pt x="1813958" y="4339762"/>
                </a:lnTo>
                <a:lnTo>
                  <a:pt x="1804912" y="4306751"/>
                </a:lnTo>
                <a:lnTo>
                  <a:pt x="1810671" y="4273017"/>
                </a:lnTo>
                <a:lnTo>
                  <a:pt x="1831595" y="4245755"/>
                </a:lnTo>
                <a:lnTo>
                  <a:pt x="1868040" y="4232161"/>
                </a:lnTo>
                <a:lnTo>
                  <a:pt x="1904251" y="4237377"/>
                </a:lnTo>
                <a:lnTo>
                  <a:pt x="1929229" y="4256577"/>
                </a:lnTo>
                <a:lnTo>
                  <a:pt x="1942613" y="4284431"/>
                </a:lnTo>
                <a:lnTo>
                  <a:pt x="1944145" y="4315562"/>
                </a:lnTo>
                <a:lnTo>
                  <a:pt x="1933566" y="4344592"/>
                </a:lnTo>
                <a:lnTo>
                  <a:pt x="1910617" y="4366143"/>
                </a:lnTo>
                <a:lnTo>
                  <a:pt x="1875040" y="4374836"/>
                </a:lnTo>
                <a:close/>
              </a:path>
              <a:path w="3668395" h="4753610" extrusionOk="0">
                <a:moveTo>
                  <a:pt x="1370166" y="854563"/>
                </a:moveTo>
                <a:lnTo>
                  <a:pt x="1332583" y="844600"/>
                </a:lnTo>
                <a:lnTo>
                  <a:pt x="1309095" y="819512"/>
                </a:lnTo>
                <a:lnTo>
                  <a:pt x="1300056" y="786497"/>
                </a:lnTo>
                <a:lnTo>
                  <a:pt x="1305819" y="752755"/>
                </a:lnTo>
                <a:lnTo>
                  <a:pt x="1326738" y="725486"/>
                </a:lnTo>
                <a:lnTo>
                  <a:pt x="1363166" y="711888"/>
                </a:lnTo>
                <a:lnTo>
                  <a:pt x="1399464" y="717062"/>
                </a:lnTo>
                <a:lnTo>
                  <a:pt x="1424439" y="736271"/>
                </a:lnTo>
                <a:lnTo>
                  <a:pt x="1437826" y="764135"/>
                </a:lnTo>
                <a:lnTo>
                  <a:pt x="1439358" y="795275"/>
                </a:lnTo>
                <a:lnTo>
                  <a:pt x="1428769" y="824313"/>
                </a:lnTo>
                <a:lnTo>
                  <a:pt x="1405793" y="845868"/>
                </a:lnTo>
                <a:lnTo>
                  <a:pt x="1370166" y="854563"/>
                </a:lnTo>
                <a:close/>
              </a:path>
              <a:path w="3668395" h="4753610" extrusionOk="0">
                <a:moveTo>
                  <a:pt x="1321391" y="1868148"/>
                </a:moveTo>
                <a:lnTo>
                  <a:pt x="1283801" y="1858185"/>
                </a:lnTo>
                <a:lnTo>
                  <a:pt x="1260296" y="1833097"/>
                </a:lnTo>
                <a:lnTo>
                  <a:pt x="1251238" y="1800083"/>
                </a:lnTo>
                <a:lnTo>
                  <a:pt x="1256985" y="1766342"/>
                </a:lnTo>
                <a:lnTo>
                  <a:pt x="1277899" y="1739073"/>
                </a:lnTo>
                <a:lnTo>
                  <a:pt x="1314341" y="1725476"/>
                </a:lnTo>
                <a:lnTo>
                  <a:pt x="1350624" y="1730630"/>
                </a:lnTo>
                <a:lnTo>
                  <a:pt x="1375594" y="1749821"/>
                </a:lnTo>
                <a:lnTo>
                  <a:pt x="1388984" y="1777673"/>
                </a:lnTo>
                <a:lnTo>
                  <a:pt x="1390526" y="1808808"/>
                </a:lnTo>
                <a:lnTo>
                  <a:pt x="1379953" y="1837850"/>
                </a:lnTo>
                <a:lnTo>
                  <a:pt x="1356997" y="1859422"/>
                </a:lnTo>
                <a:lnTo>
                  <a:pt x="1321391" y="1868148"/>
                </a:lnTo>
                <a:close/>
              </a:path>
              <a:path w="3668395" h="4753610" extrusionOk="0">
                <a:moveTo>
                  <a:pt x="534992" y="3567637"/>
                </a:moveTo>
                <a:lnTo>
                  <a:pt x="499446" y="3558903"/>
                </a:lnTo>
                <a:lnTo>
                  <a:pt x="476508" y="3537334"/>
                </a:lnTo>
                <a:lnTo>
                  <a:pt x="465925" y="3508300"/>
                </a:lnTo>
                <a:lnTo>
                  <a:pt x="467441" y="3477173"/>
                </a:lnTo>
                <a:lnTo>
                  <a:pt x="480802" y="3449327"/>
                </a:lnTo>
                <a:lnTo>
                  <a:pt x="505754" y="3430133"/>
                </a:lnTo>
                <a:lnTo>
                  <a:pt x="542042" y="3424962"/>
                </a:lnTo>
                <a:lnTo>
                  <a:pt x="578501" y="3438560"/>
                </a:lnTo>
                <a:lnTo>
                  <a:pt x="599420" y="3465830"/>
                </a:lnTo>
                <a:lnTo>
                  <a:pt x="605164" y="3499572"/>
                </a:lnTo>
                <a:lnTo>
                  <a:pt x="596098" y="3532586"/>
                </a:lnTo>
                <a:lnTo>
                  <a:pt x="572586" y="3557675"/>
                </a:lnTo>
                <a:lnTo>
                  <a:pt x="534992" y="3567637"/>
                </a:lnTo>
                <a:close/>
              </a:path>
              <a:path w="3668395" h="4753610" extrusionOk="0">
                <a:moveTo>
                  <a:pt x="3203962" y="142671"/>
                </a:moveTo>
                <a:lnTo>
                  <a:pt x="3166353" y="132730"/>
                </a:lnTo>
                <a:lnTo>
                  <a:pt x="3142839" y="107654"/>
                </a:lnTo>
                <a:lnTo>
                  <a:pt x="3133778" y="74643"/>
                </a:lnTo>
                <a:lnTo>
                  <a:pt x="3139527" y="40898"/>
                </a:lnTo>
                <a:lnTo>
                  <a:pt x="3160444" y="13617"/>
                </a:lnTo>
                <a:lnTo>
                  <a:pt x="3196887" y="0"/>
                </a:lnTo>
                <a:lnTo>
                  <a:pt x="3233178" y="5168"/>
                </a:lnTo>
                <a:lnTo>
                  <a:pt x="3258152" y="24365"/>
                </a:lnTo>
                <a:lnTo>
                  <a:pt x="3271543" y="52216"/>
                </a:lnTo>
                <a:lnTo>
                  <a:pt x="3273085" y="83346"/>
                </a:lnTo>
                <a:lnTo>
                  <a:pt x="3262513" y="112382"/>
                </a:lnTo>
                <a:lnTo>
                  <a:pt x="3239561" y="133948"/>
                </a:lnTo>
                <a:lnTo>
                  <a:pt x="3203962" y="142671"/>
                </a:lnTo>
                <a:close/>
              </a:path>
              <a:path w="3668395" h="4753610" extrusionOk="0">
                <a:moveTo>
                  <a:pt x="69993" y="3059163"/>
                </a:moveTo>
                <a:lnTo>
                  <a:pt x="32452" y="3049182"/>
                </a:lnTo>
                <a:lnTo>
                  <a:pt x="9007" y="3024045"/>
                </a:lnTo>
                <a:lnTo>
                  <a:pt x="0" y="2990963"/>
                </a:lnTo>
                <a:lnTo>
                  <a:pt x="5771" y="2957149"/>
                </a:lnTo>
                <a:lnTo>
                  <a:pt x="26663" y="2929812"/>
                </a:lnTo>
                <a:lnTo>
                  <a:pt x="63018" y="2916163"/>
                </a:lnTo>
                <a:lnTo>
                  <a:pt x="99277" y="2921349"/>
                </a:lnTo>
                <a:lnTo>
                  <a:pt x="124237" y="2940569"/>
                </a:lnTo>
                <a:lnTo>
                  <a:pt x="137624" y="2968450"/>
                </a:lnTo>
                <a:lnTo>
                  <a:pt x="139166" y="2999622"/>
                </a:lnTo>
                <a:lnTo>
                  <a:pt x="128591" y="3028712"/>
                </a:lnTo>
                <a:lnTo>
                  <a:pt x="105624" y="3050350"/>
                </a:lnTo>
                <a:lnTo>
                  <a:pt x="69993" y="3059163"/>
                </a:lnTo>
                <a:close/>
              </a:path>
              <a:path w="3668395" h="4753610" extrusionOk="0">
                <a:moveTo>
                  <a:pt x="373918" y="4412210"/>
                </a:moveTo>
                <a:lnTo>
                  <a:pt x="336335" y="4402250"/>
                </a:lnTo>
                <a:lnTo>
                  <a:pt x="312847" y="4377149"/>
                </a:lnTo>
                <a:lnTo>
                  <a:pt x="303808" y="4344120"/>
                </a:lnTo>
                <a:lnTo>
                  <a:pt x="309571" y="4310372"/>
                </a:lnTo>
                <a:lnTo>
                  <a:pt x="330490" y="4283115"/>
                </a:lnTo>
                <a:lnTo>
                  <a:pt x="366918" y="4269561"/>
                </a:lnTo>
                <a:lnTo>
                  <a:pt x="403213" y="4274806"/>
                </a:lnTo>
                <a:lnTo>
                  <a:pt x="428183" y="4294001"/>
                </a:lnTo>
                <a:lnTo>
                  <a:pt x="441562" y="4321859"/>
                </a:lnTo>
                <a:lnTo>
                  <a:pt x="443089" y="4352996"/>
                </a:lnTo>
                <a:lnTo>
                  <a:pt x="432499" y="4382024"/>
                </a:lnTo>
                <a:lnTo>
                  <a:pt x="409530" y="4403557"/>
                </a:lnTo>
                <a:lnTo>
                  <a:pt x="373918" y="4412210"/>
                </a:lnTo>
                <a:close/>
              </a:path>
              <a:path w="3668395" h="4753610" extrusionOk="0">
                <a:moveTo>
                  <a:pt x="1668065" y="3921836"/>
                </a:moveTo>
                <a:lnTo>
                  <a:pt x="1630480" y="3911874"/>
                </a:lnTo>
                <a:lnTo>
                  <a:pt x="1606988" y="3886786"/>
                </a:lnTo>
                <a:lnTo>
                  <a:pt x="1597943" y="3853771"/>
                </a:lnTo>
                <a:lnTo>
                  <a:pt x="1603700" y="3820029"/>
                </a:lnTo>
                <a:lnTo>
                  <a:pt x="1624614" y="3792760"/>
                </a:lnTo>
                <a:lnTo>
                  <a:pt x="1661040" y="3779162"/>
                </a:lnTo>
                <a:lnTo>
                  <a:pt x="1697336" y="3784428"/>
                </a:lnTo>
                <a:lnTo>
                  <a:pt x="1722306" y="3803639"/>
                </a:lnTo>
                <a:lnTo>
                  <a:pt x="1735687" y="3831494"/>
                </a:lnTo>
                <a:lnTo>
                  <a:pt x="1737216" y="3862618"/>
                </a:lnTo>
                <a:lnTo>
                  <a:pt x="1726631" y="3891633"/>
                </a:lnTo>
                <a:lnTo>
                  <a:pt x="1703668" y="3913165"/>
                </a:lnTo>
                <a:lnTo>
                  <a:pt x="1668065" y="3921836"/>
                </a:lnTo>
                <a:close/>
              </a:path>
              <a:path w="3668395" h="4753610" extrusionOk="0">
                <a:moveTo>
                  <a:pt x="3342987" y="4584435"/>
                </a:moveTo>
                <a:lnTo>
                  <a:pt x="3305397" y="4574490"/>
                </a:lnTo>
                <a:lnTo>
                  <a:pt x="3281892" y="4549407"/>
                </a:lnTo>
                <a:lnTo>
                  <a:pt x="3272834" y="4516388"/>
                </a:lnTo>
                <a:lnTo>
                  <a:pt x="3278581" y="4482639"/>
                </a:lnTo>
                <a:lnTo>
                  <a:pt x="3299495" y="4455362"/>
                </a:lnTo>
                <a:lnTo>
                  <a:pt x="3335937" y="4441760"/>
                </a:lnTo>
                <a:lnTo>
                  <a:pt x="3335937" y="4441935"/>
                </a:lnTo>
                <a:lnTo>
                  <a:pt x="3372246" y="4447111"/>
                </a:lnTo>
                <a:lnTo>
                  <a:pt x="3397247" y="4466314"/>
                </a:lnTo>
                <a:lnTo>
                  <a:pt x="3410664" y="4494164"/>
                </a:lnTo>
                <a:lnTo>
                  <a:pt x="3412222" y="4525282"/>
                </a:lnTo>
                <a:lnTo>
                  <a:pt x="3401646" y="4554287"/>
                </a:lnTo>
                <a:lnTo>
                  <a:pt x="3378659" y="4575798"/>
                </a:lnTo>
                <a:lnTo>
                  <a:pt x="3342987" y="4584435"/>
                </a:lnTo>
                <a:close/>
              </a:path>
              <a:path w="3668395" h="4753610" extrusionOk="0">
                <a:moveTo>
                  <a:pt x="3207537" y="1564926"/>
                </a:moveTo>
                <a:lnTo>
                  <a:pt x="3169949" y="1554944"/>
                </a:lnTo>
                <a:lnTo>
                  <a:pt x="3146449" y="1529844"/>
                </a:lnTo>
                <a:lnTo>
                  <a:pt x="3137396" y="1496825"/>
                </a:lnTo>
                <a:lnTo>
                  <a:pt x="3143150" y="1463087"/>
                </a:lnTo>
                <a:lnTo>
                  <a:pt x="3164069" y="1435830"/>
                </a:lnTo>
                <a:lnTo>
                  <a:pt x="3200512" y="1422251"/>
                </a:lnTo>
                <a:lnTo>
                  <a:pt x="3200512" y="1422444"/>
                </a:lnTo>
                <a:lnTo>
                  <a:pt x="3236792" y="1427600"/>
                </a:lnTo>
                <a:lnTo>
                  <a:pt x="3261756" y="1446793"/>
                </a:lnTo>
                <a:lnTo>
                  <a:pt x="3275138" y="1474641"/>
                </a:lnTo>
                <a:lnTo>
                  <a:pt x="3276672" y="1505761"/>
                </a:lnTo>
                <a:lnTo>
                  <a:pt x="3266094" y="1534770"/>
                </a:lnTo>
                <a:lnTo>
                  <a:pt x="3243137" y="1556286"/>
                </a:lnTo>
                <a:lnTo>
                  <a:pt x="3207537" y="1564926"/>
                </a:lnTo>
                <a:close/>
              </a:path>
              <a:path w="3668395" h="4753610" extrusionOk="0">
                <a:moveTo>
                  <a:pt x="3114587" y="541568"/>
                </a:moveTo>
                <a:lnTo>
                  <a:pt x="3077001" y="531587"/>
                </a:lnTo>
                <a:lnTo>
                  <a:pt x="3053509" y="506488"/>
                </a:lnTo>
                <a:lnTo>
                  <a:pt x="3044472" y="473459"/>
                </a:lnTo>
                <a:lnTo>
                  <a:pt x="3050248" y="439692"/>
                </a:lnTo>
                <a:lnTo>
                  <a:pt x="3071200" y="412377"/>
                </a:lnTo>
                <a:lnTo>
                  <a:pt x="3107687" y="398703"/>
                </a:lnTo>
                <a:lnTo>
                  <a:pt x="3143953" y="403875"/>
                </a:lnTo>
                <a:lnTo>
                  <a:pt x="3168913" y="423078"/>
                </a:lnTo>
                <a:lnTo>
                  <a:pt x="3182298" y="450935"/>
                </a:lnTo>
                <a:lnTo>
                  <a:pt x="3183837" y="482071"/>
                </a:lnTo>
                <a:lnTo>
                  <a:pt x="3173262" y="511107"/>
                </a:lnTo>
                <a:lnTo>
                  <a:pt x="3150302" y="532668"/>
                </a:lnTo>
                <a:lnTo>
                  <a:pt x="3114687" y="541376"/>
                </a:lnTo>
                <a:lnTo>
                  <a:pt x="3114587" y="541568"/>
                </a:lnTo>
                <a:close/>
              </a:path>
              <a:path w="3668395" h="4753610" extrusionOk="0">
                <a:moveTo>
                  <a:pt x="3115587" y="3472112"/>
                </a:moveTo>
                <a:lnTo>
                  <a:pt x="3078001" y="3462150"/>
                </a:lnTo>
                <a:lnTo>
                  <a:pt x="3054504" y="3437061"/>
                </a:lnTo>
                <a:lnTo>
                  <a:pt x="3045453" y="3404047"/>
                </a:lnTo>
                <a:lnTo>
                  <a:pt x="3051204" y="3370305"/>
                </a:lnTo>
                <a:lnTo>
                  <a:pt x="3072113" y="3343036"/>
                </a:lnTo>
                <a:lnTo>
                  <a:pt x="3108537" y="3329438"/>
                </a:lnTo>
                <a:lnTo>
                  <a:pt x="3144851" y="3334611"/>
                </a:lnTo>
                <a:lnTo>
                  <a:pt x="3169834" y="3353811"/>
                </a:lnTo>
                <a:lnTo>
                  <a:pt x="3183222" y="3381664"/>
                </a:lnTo>
                <a:lnTo>
                  <a:pt x="3184754" y="3412796"/>
                </a:lnTo>
                <a:lnTo>
                  <a:pt x="3174167" y="3441831"/>
                </a:lnTo>
                <a:lnTo>
                  <a:pt x="3151199" y="3463394"/>
                </a:lnTo>
                <a:lnTo>
                  <a:pt x="3115587" y="3472112"/>
                </a:lnTo>
                <a:close/>
              </a:path>
              <a:path w="3668395" h="4753610" extrusionOk="0">
                <a:moveTo>
                  <a:pt x="3436461" y="4212761"/>
                </a:moveTo>
                <a:lnTo>
                  <a:pt x="3400783" y="4204126"/>
                </a:lnTo>
                <a:lnTo>
                  <a:pt x="3377796" y="4182606"/>
                </a:lnTo>
                <a:lnTo>
                  <a:pt x="3367215" y="4153587"/>
                </a:lnTo>
                <a:lnTo>
                  <a:pt x="3368760" y="4122456"/>
                </a:lnTo>
                <a:lnTo>
                  <a:pt x="3382146" y="4094600"/>
                </a:lnTo>
                <a:lnTo>
                  <a:pt x="3407091" y="4075406"/>
                </a:lnTo>
                <a:lnTo>
                  <a:pt x="3443311" y="4070261"/>
                </a:lnTo>
                <a:lnTo>
                  <a:pt x="3479710" y="4083848"/>
                </a:lnTo>
                <a:lnTo>
                  <a:pt x="3500619" y="4111122"/>
                </a:lnTo>
                <a:lnTo>
                  <a:pt x="3506393" y="4144867"/>
                </a:lnTo>
                <a:lnTo>
                  <a:pt x="3497387" y="4177867"/>
                </a:lnTo>
                <a:lnTo>
                  <a:pt x="3473958" y="4202903"/>
                </a:lnTo>
                <a:lnTo>
                  <a:pt x="3436461" y="4212761"/>
                </a:lnTo>
                <a:close/>
              </a:path>
              <a:path w="3668395" h="4753610" extrusionOk="0">
                <a:moveTo>
                  <a:pt x="3598111" y="3271288"/>
                </a:moveTo>
                <a:lnTo>
                  <a:pt x="3562549" y="3262559"/>
                </a:lnTo>
                <a:lnTo>
                  <a:pt x="3539604" y="3240986"/>
                </a:lnTo>
                <a:lnTo>
                  <a:pt x="3529019" y="3211945"/>
                </a:lnTo>
                <a:lnTo>
                  <a:pt x="3530535" y="3180811"/>
                </a:lnTo>
                <a:lnTo>
                  <a:pt x="3543894" y="3152960"/>
                </a:lnTo>
                <a:lnTo>
                  <a:pt x="3568839" y="3133769"/>
                </a:lnTo>
                <a:lnTo>
                  <a:pt x="3605111" y="3128613"/>
                </a:lnTo>
                <a:lnTo>
                  <a:pt x="3641620" y="3142211"/>
                </a:lnTo>
                <a:lnTo>
                  <a:pt x="3662568" y="3169481"/>
                </a:lnTo>
                <a:lnTo>
                  <a:pt x="3668323" y="3203222"/>
                </a:lnTo>
                <a:lnTo>
                  <a:pt x="3659254" y="3236237"/>
                </a:lnTo>
                <a:lnTo>
                  <a:pt x="3635727" y="3261325"/>
                </a:lnTo>
                <a:lnTo>
                  <a:pt x="3598111" y="3271288"/>
                </a:lnTo>
                <a:close/>
              </a:path>
              <a:path w="3668395" h="4753610" extrusionOk="0">
                <a:moveTo>
                  <a:pt x="2614638" y="900562"/>
                </a:moveTo>
                <a:lnTo>
                  <a:pt x="2579029" y="891836"/>
                </a:lnTo>
                <a:lnTo>
                  <a:pt x="2556065" y="870264"/>
                </a:lnTo>
                <a:lnTo>
                  <a:pt x="2545483" y="841221"/>
                </a:lnTo>
                <a:lnTo>
                  <a:pt x="2547014" y="810086"/>
                </a:lnTo>
                <a:lnTo>
                  <a:pt x="2560395" y="782235"/>
                </a:lnTo>
                <a:lnTo>
                  <a:pt x="2585358" y="763044"/>
                </a:lnTo>
                <a:lnTo>
                  <a:pt x="2621638" y="757890"/>
                </a:lnTo>
                <a:lnTo>
                  <a:pt x="2658083" y="771487"/>
                </a:lnTo>
                <a:lnTo>
                  <a:pt x="2679006" y="798756"/>
                </a:lnTo>
                <a:lnTo>
                  <a:pt x="2684766" y="832497"/>
                </a:lnTo>
                <a:lnTo>
                  <a:pt x="2675719" y="865512"/>
                </a:lnTo>
                <a:lnTo>
                  <a:pt x="2652224" y="890600"/>
                </a:lnTo>
                <a:lnTo>
                  <a:pt x="2614638" y="900562"/>
                </a:lnTo>
                <a:close/>
              </a:path>
              <a:path w="3668395" h="4753610" extrusionOk="0">
                <a:moveTo>
                  <a:pt x="2116939" y="543378"/>
                </a:moveTo>
                <a:lnTo>
                  <a:pt x="2079356" y="533399"/>
                </a:lnTo>
                <a:lnTo>
                  <a:pt x="2055869" y="508306"/>
                </a:lnTo>
                <a:lnTo>
                  <a:pt x="2046830" y="475295"/>
                </a:lnTo>
                <a:lnTo>
                  <a:pt x="2052593" y="441561"/>
                </a:lnTo>
                <a:lnTo>
                  <a:pt x="2073511" y="414300"/>
                </a:lnTo>
                <a:lnTo>
                  <a:pt x="2109939" y="400706"/>
                </a:lnTo>
                <a:lnTo>
                  <a:pt x="2146235" y="405877"/>
                </a:lnTo>
                <a:lnTo>
                  <a:pt x="2171204" y="425080"/>
                </a:lnTo>
                <a:lnTo>
                  <a:pt x="2184584" y="452938"/>
                </a:lnTo>
                <a:lnTo>
                  <a:pt x="2186110" y="484073"/>
                </a:lnTo>
                <a:lnTo>
                  <a:pt x="2175521" y="513109"/>
                </a:lnTo>
                <a:lnTo>
                  <a:pt x="2152551" y="534670"/>
                </a:lnTo>
                <a:lnTo>
                  <a:pt x="2116939" y="543378"/>
                </a:lnTo>
                <a:close/>
              </a:path>
              <a:path w="3668395" h="4753610" extrusionOk="0">
                <a:moveTo>
                  <a:pt x="2291189" y="2551064"/>
                </a:moveTo>
                <a:lnTo>
                  <a:pt x="2253581" y="2541102"/>
                </a:lnTo>
                <a:lnTo>
                  <a:pt x="2230072" y="2516013"/>
                </a:lnTo>
                <a:lnTo>
                  <a:pt x="2221017" y="2482999"/>
                </a:lnTo>
                <a:lnTo>
                  <a:pt x="2226772" y="2449257"/>
                </a:lnTo>
                <a:lnTo>
                  <a:pt x="2247694" y="2421987"/>
                </a:lnTo>
                <a:lnTo>
                  <a:pt x="2284139" y="2408389"/>
                </a:lnTo>
                <a:lnTo>
                  <a:pt x="2320420" y="2413553"/>
                </a:lnTo>
                <a:lnTo>
                  <a:pt x="2345388" y="2432748"/>
                </a:lnTo>
                <a:lnTo>
                  <a:pt x="2358774" y="2460598"/>
                </a:lnTo>
                <a:lnTo>
                  <a:pt x="2360314" y="2491729"/>
                </a:lnTo>
                <a:lnTo>
                  <a:pt x="2349741" y="2520767"/>
                </a:lnTo>
                <a:lnTo>
                  <a:pt x="2326788" y="2542337"/>
                </a:lnTo>
                <a:lnTo>
                  <a:pt x="2291189" y="2551064"/>
                </a:lnTo>
                <a:close/>
              </a:path>
              <a:path w="3668395" h="4753610" extrusionOk="0">
                <a:moveTo>
                  <a:pt x="2633688" y="3813437"/>
                </a:moveTo>
                <a:lnTo>
                  <a:pt x="2598135" y="3804725"/>
                </a:lnTo>
                <a:lnTo>
                  <a:pt x="2575197" y="3783162"/>
                </a:lnTo>
                <a:lnTo>
                  <a:pt x="2564616" y="3754123"/>
                </a:lnTo>
                <a:lnTo>
                  <a:pt x="2566135" y="3722986"/>
                </a:lnTo>
                <a:lnTo>
                  <a:pt x="2579495" y="3695129"/>
                </a:lnTo>
                <a:lnTo>
                  <a:pt x="2604441" y="3675928"/>
                </a:lnTo>
                <a:lnTo>
                  <a:pt x="2640713" y="3670762"/>
                </a:lnTo>
                <a:lnTo>
                  <a:pt x="2677160" y="3684377"/>
                </a:lnTo>
                <a:lnTo>
                  <a:pt x="2698086" y="3711652"/>
                </a:lnTo>
                <a:lnTo>
                  <a:pt x="2703847" y="3745390"/>
                </a:lnTo>
                <a:lnTo>
                  <a:pt x="2694798" y="3778397"/>
                </a:lnTo>
                <a:lnTo>
                  <a:pt x="2671293" y="3803478"/>
                </a:lnTo>
                <a:lnTo>
                  <a:pt x="2633688" y="3813437"/>
                </a:lnTo>
                <a:close/>
              </a:path>
              <a:path w="3668395" h="4753610" extrusionOk="0">
                <a:moveTo>
                  <a:pt x="2779563" y="4374836"/>
                </a:moveTo>
                <a:lnTo>
                  <a:pt x="2740625" y="4364095"/>
                </a:lnTo>
                <a:lnTo>
                  <a:pt x="2717263" y="4337638"/>
                </a:lnTo>
                <a:lnTo>
                  <a:pt x="2709475" y="4303323"/>
                </a:lnTo>
                <a:lnTo>
                  <a:pt x="2717263" y="4269008"/>
                </a:lnTo>
                <a:lnTo>
                  <a:pt x="2740625" y="4242551"/>
                </a:lnTo>
                <a:lnTo>
                  <a:pt x="2779563" y="4231811"/>
                </a:lnTo>
                <a:lnTo>
                  <a:pt x="2818518" y="4242572"/>
                </a:lnTo>
                <a:lnTo>
                  <a:pt x="2841885" y="4269041"/>
                </a:lnTo>
                <a:lnTo>
                  <a:pt x="2849669" y="4303361"/>
                </a:lnTo>
                <a:lnTo>
                  <a:pt x="2841874" y="4337672"/>
                </a:lnTo>
                <a:lnTo>
                  <a:pt x="2818504" y="4364116"/>
                </a:lnTo>
                <a:lnTo>
                  <a:pt x="2779563" y="4374836"/>
                </a:lnTo>
                <a:close/>
              </a:path>
              <a:path w="3668395" h="4753610" extrusionOk="0">
                <a:moveTo>
                  <a:pt x="2012189" y="2434689"/>
                </a:moveTo>
                <a:lnTo>
                  <a:pt x="1974603" y="2424727"/>
                </a:lnTo>
                <a:lnTo>
                  <a:pt x="1951106" y="2399639"/>
                </a:lnTo>
                <a:lnTo>
                  <a:pt x="1942055" y="2366624"/>
                </a:lnTo>
                <a:lnTo>
                  <a:pt x="1947806" y="2332882"/>
                </a:lnTo>
                <a:lnTo>
                  <a:pt x="1968715" y="2305613"/>
                </a:lnTo>
                <a:lnTo>
                  <a:pt x="2005139" y="2292015"/>
                </a:lnTo>
                <a:lnTo>
                  <a:pt x="2041438" y="2297190"/>
                </a:lnTo>
                <a:lnTo>
                  <a:pt x="2066414" y="2316396"/>
                </a:lnTo>
                <a:lnTo>
                  <a:pt x="2079804" y="2344256"/>
                </a:lnTo>
                <a:lnTo>
                  <a:pt x="2081341" y="2375393"/>
                </a:lnTo>
                <a:lnTo>
                  <a:pt x="2070761" y="2404429"/>
                </a:lnTo>
                <a:lnTo>
                  <a:pt x="2047799" y="2425987"/>
                </a:lnTo>
                <a:lnTo>
                  <a:pt x="2012189" y="2434689"/>
                </a:lnTo>
                <a:close/>
              </a:path>
            </a:pathLst>
          </a:custGeom>
          <a:solidFill>
            <a:srgbClr val="004491">
              <a:alpha val="431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" name="Google Shape;8;p30"/>
          <p:cNvSpPr txBox="1">
            <a:spLocks noGrp="1"/>
          </p:cNvSpPr>
          <p:nvPr>
            <p:ph type="title"/>
          </p:nvPr>
        </p:nvSpPr>
        <p:spPr>
          <a:xfrm>
            <a:off x="1786884" y="2187656"/>
            <a:ext cx="5570230" cy="29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30"/>
          <p:cNvSpPr txBox="1">
            <a:spLocks noGrp="1"/>
          </p:cNvSpPr>
          <p:nvPr>
            <p:ph type="body" idx="1"/>
          </p:nvPr>
        </p:nvSpPr>
        <p:spPr>
          <a:xfrm>
            <a:off x="842598" y="1248346"/>
            <a:ext cx="4274185" cy="3158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1D212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" name="Google Shape;12;p30"/>
          <p:cNvSpPr txBox="1">
            <a:spLocks noGrp="1"/>
          </p:cNvSpPr>
          <p:nvPr>
            <p:ph type="sldNum" idx="12"/>
          </p:nvPr>
        </p:nvSpPr>
        <p:spPr>
          <a:xfrm>
            <a:off x="8781719" y="4832608"/>
            <a:ext cx="285750" cy="226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49225" marR="0" lvl="0" indent="0" algn="l" rtl="0">
              <a:lnSpc>
                <a:spcPct val="100000"/>
              </a:lnSpc>
              <a:spcBef>
                <a:spcPts val="0"/>
              </a:spcBef>
              <a:buNone/>
              <a:defRPr sz="1300" b="1" i="0" u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149225" marR="0" lvl="1" indent="0" algn="l" rtl="0">
              <a:lnSpc>
                <a:spcPct val="100000"/>
              </a:lnSpc>
              <a:spcBef>
                <a:spcPts val="0"/>
              </a:spcBef>
              <a:buNone/>
              <a:defRPr sz="1300" b="1" i="0" u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49225" marR="0" lvl="2" indent="0" algn="l" rtl="0">
              <a:lnSpc>
                <a:spcPct val="100000"/>
              </a:lnSpc>
              <a:spcBef>
                <a:spcPts val="0"/>
              </a:spcBef>
              <a:buNone/>
              <a:defRPr sz="1300" b="1" i="0" u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49225" marR="0" lvl="3" indent="0" algn="l" rtl="0">
              <a:lnSpc>
                <a:spcPct val="100000"/>
              </a:lnSpc>
              <a:spcBef>
                <a:spcPts val="0"/>
              </a:spcBef>
              <a:buNone/>
              <a:defRPr sz="1300" b="1" i="0" u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149225" marR="0" lvl="4" indent="0" algn="l" rtl="0">
              <a:lnSpc>
                <a:spcPct val="100000"/>
              </a:lnSpc>
              <a:spcBef>
                <a:spcPts val="0"/>
              </a:spcBef>
              <a:buNone/>
              <a:defRPr sz="1300" b="1" i="0" u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149225" marR="0" lvl="5" indent="0" algn="l" rtl="0">
              <a:lnSpc>
                <a:spcPct val="100000"/>
              </a:lnSpc>
              <a:spcBef>
                <a:spcPts val="0"/>
              </a:spcBef>
              <a:buNone/>
              <a:defRPr sz="1300" b="1" i="0" u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149225" marR="0" lvl="6" indent="0" algn="l" rtl="0">
              <a:lnSpc>
                <a:spcPct val="100000"/>
              </a:lnSpc>
              <a:spcBef>
                <a:spcPts val="0"/>
              </a:spcBef>
              <a:buNone/>
              <a:defRPr sz="1300" b="1" i="0" u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49225" marR="0" lvl="7" indent="0" algn="l" rtl="0">
              <a:lnSpc>
                <a:spcPct val="100000"/>
              </a:lnSpc>
              <a:spcBef>
                <a:spcPts val="0"/>
              </a:spcBef>
              <a:buNone/>
              <a:defRPr sz="1300" b="1" i="0" u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49225" marR="0" lvl="8" indent="0" algn="l" rtl="0">
              <a:lnSpc>
                <a:spcPct val="100000"/>
              </a:lnSpc>
              <a:spcBef>
                <a:spcPts val="0"/>
              </a:spcBef>
              <a:buNone/>
              <a:defRPr sz="1300" b="1" i="0" u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4922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www.slidescarnival.com/copyright-and-legal-informatio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40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4.jp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hyperlink" Target="http://drive.google.com/file/d/173w-pvlALS2f5O1O4ZCch8ZYbXB3tK1I/view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9.jpg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dfs.semanticscholar.org/5485/0efc35028fb91630e5853a4d6e556faab9ab.pdf" TargetMode="External"/><Relationship Id="rId5" Type="http://schemas.openxmlformats.org/officeDocument/2006/relationships/hyperlink" Target="https://scholar.google.com/citations?user=W-ZBNWwAAAAJ&amp;hl=en&amp;oi=sra" TargetMode="External"/><Relationship Id="rId4" Type="http://schemas.openxmlformats.org/officeDocument/2006/relationships/hyperlink" Target="https://www.who.int/news-room/fact-sheets/detail/road-traffic-injuries#:~:text=Approximately%201.35%20million%20people%20die,of%20their%20gross%20domestic%20product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/>
          <p:cNvSpPr txBox="1">
            <a:spLocks noGrp="1"/>
          </p:cNvSpPr>
          <p:nvPr>
            <p:ph type="title"/>
          </p:nvPr>
        </p:nvSpPr>
        <p:spPr>
          <a:xfrm>
            <a:off x="842598" y="758207"/>
            <a:ext cx="391096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AC3F2"/>
                </a:solidFill>
              </a:rPr>
              <a:t>Instructions for use</a:t>
            </a:r>
            <a:endParaRPr sz="3000"/>
          </a:p>
        </p:txBody>
      </p:sp>
      <p:sp>
        <p:nvSpPr>
          <p:cNvPr id="46" name="Google Shape;46;p2"/>
          <p:cNvSpPr txBox="1"/>
          <p:nvPr/>
        </p:nvSpPr>
        <p:spPr>
          <a:xfrm>
            <a:off x="4802892" y="1337056"/>
            <a:ext cx="3409950" cy="188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697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D2123"/>
                </a:solidFill>
                <a:latin typeface="Verdana"/>
                <a:ea typeface="Verdana"/>
                <a:cs typeface="Verdana"/>
                <a:sym typeface="Verdana"/>
              </a:rPr>
              <a:t>EDIT IN POWERPOINT®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marL="12700" marR="75565" lvl="0" indent="0" algn="l" rtl="0">
              <a:lnSpc>
                <a:spcPct val="118333"/>
              </a:lnSpc>
              <a:spcBef>
                <a:spcPts val="64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D2123"/>
                </a:solidFill>
                <a:latin typeface="Verdana"/>
                <a:ea typeface="Verdana"/>
                <a:cs typeface="Verdana"/>
                <a:sym typeface="Verdana"/>
              </a:rPr>
              <a:t>Click on the button under the presentation  preview that says "Download as PowerPoint  template". You will get a .pptx ﬁle that you  can edit in PowerPoint.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marL="12700" marR="5080" lvl="0" indent="0" algn="l" rtl="0">
              <a:lnSpc>
                <a:spcPct val="118333"/>
              </a:lnSpc>
              <a:spcBef>
                <a:spcPts val="62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D2123"/>
                </a:solidFill>
                <a:latin typeface="Verdana"/>
                <a:ea typeface="Verdana"/>
                <a:cs typeface="Verdana"/>
                <a:sym typeface="Verdana"/>
              </a:rPr>
              <a:t>Remember to download and install the fonts  used in this presentation (you’ll ﬁnd the links  to the font ﬁles needed in the </a:t>
            </a:r>
            <a:r>
              <a:rPr lang="en-US" sz="1200" u="sng">
                <a:solidFill>
                  <a:srgbClr val="003B7E"/>
                </a:solidFill>
                <a:latin typeface="Verdana"/>
                <a:ea typeface="Verdana"/>
                <a:cs typeface="Verdana"/>
                <a:sym typeface="Verdana"/>
              </a:rPr>
              <a:t>Presentation </a:t>
            </a:r>
            <a:r>
              <a:rPr lang="en-US" sz="1200">
                <a:solidFill>
                  <a:srgbClr val="003B7E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200" u="sng">
                <a:solidFill>
                  <a:srgbClr val="003B7E"/>
                </a:solidFill>
                <a:latin typeface="Verdana"/>
                <a:ea typeface="Verdana"/>
                <a:cs typeface="Verdana"/>
                <a:sym typeface="Verdana"/>
              </a:rPr>
              <a:t>design slide</a:t>
            </a:r>
            <a:r>
              <a:rPr lang="en-US" sz="1200">
                <a:solidFill>
                  <a:srgbClr val="1D2123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" name="Google Shape;47;p2"/>
          <p:cNvSpPr txBox="1"/>
          <p:nvPr/>
        </p:nvSpPr>
        <p:spPr>
          <a:xfrm>
            <a:off x="842598" y="1337056"/>
            <a:ext cx="3367404" cy="195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697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D2123"/>
                </a:solidFill>
                <a:latin typeface="Verdana"/>
                <a:ea typeface="Verdana"/>
                <a:cs typeface="Verdana"/>
                <a:sym typeface="Verdana"/>
              </a:rPr>
              <a:t>EDIT IN GOOGLE SLIDES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marL="12700" marR="101600" lvl="0" indent="0" algn="l" rtl="0">
              <a:lnSpc>
                <a:spcPct val="118333"/>
              </a:lnSpc>
              <a:spcBef>
                <a:spcPts val="64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D2123"/>
                </a:solidFill>
                <a:latin typeface="Verdana"/>
                <a:ea typeface="Verdana"/>
                <a:cs typeface="Verdana"/>
                <a:sym typeface="Verdana"/>
              </a:rPr>
              <a:t>Click on the button under the presentation  preview that says "Use as Google Slides  Theme".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marL="12700" marR="5080" lvl="0" indent="0" algn="l" rtl="0">
              <a:lnSpc>
                <a:spcPct val="118333"/>
              </a:lnSpc>
              <a:spcBef>
                <a:spcPts val="61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D2123"/>
                </a:solidFill>
                <a:latin typeface="Verdana"/>
                <a:ea typeface="Verdana"/>
                <a:cs typeface="Verdana"/>
                <a:sym typeface="Verdana"/>
              </a:rPr>
              <a:t>You will get a copy of this document on your  Google Drive and will be able to edit, add or  delete slides.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marL="12700" marR="323850" lvl="0" indent="0" algn="l" rtl="0">
              <a:lnSpc>
                <a:spcPct val="118333"/>
              </a:lnSpc>
              <a:spcBef>
                <a:spcPts val="61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D2123"/>
                </a:solidFill>
                <a:latin typeface="Verdana"/>
                <a:ea typeface="Verdana"/>
                <a:cs typeface="Verdana"/>
                <a:sym typeface="Verdana"/>
              </a:rPr>
              <a:t>You have to be signed in to your Google  account.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" name="Google Shape;48;p2"/>
          <p:cNvSpPr txBox="1"/>
          <p:nvPr/>
        </p:nvSpPr>
        <p:spPr>
          <a:xfrm>
            <a:off x="842598" y="3658522"/>
            <a:ext cx="7400925" cy="57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More info on how to use this template at </a:t>
            </a:r>
            <a:r>
              <a:rPr lang="en-US" sz="1200" u="sng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slidescarnival.com/help-use-presentation-template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marL="12700" marR="5080" lvl="0" indent="0" algn="l" rtl="0">
              <a:lnSpc>
                <a:spcPct val="118333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This template is free to use under </a:t>
            </a:r>
            <a:r>
              <a:rPr lang="en-US" sz="1200" u="sng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-US" sz="1200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. You can keep the Credits  slide or mention SlidesCarnival and other resources used in a slide footer.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49" name="Google Shape;49;p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50" name="Google Shape;50;p2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078593" y="0"/>
              <a:ext cx="6065400" cy="51435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404127" y="210929"/>
              <a:ext cx="5575934" cy="4831080"/>
            </a:xfrm>
            <a:custGeom>
              <a:avLst/>
              <a:gdLst/>
              <a:ahLst/>
              <a:cxnLst/>
              <a:rect l="l" t="t" r="r" b="b"/>
              <a:pathLst>
                <a:path w="5575934" h="4831080" extrusionOk="0">
                  <a:moveTo>
                    <a:pt x="1666737" y="3921911"/>
                  </a:moveTo>
                  <a:lnTo>
                    <a:pt x="1629185" y="3911949"/>
                  </a:lnTo>
                  <a:lnTo>
                    <a:pt x="1605717" y="3886861"/>
                  </a:lnTo>
                  <a:lnTo>
                    <a:pt x="1596684" y="3853846"/>
                  </a:lnTo>
                  <a:lnTo>
                    <a:pt x="1602441" y="3820104"/>
                  </a:lnTo>
                  <a:lnTo>
                    <a:pt x="1623340" y="3792835"/>
                  </a:lnTo>
                  <a:lnTo>
                    <a:pt x="1659737" y="3779237"/>
                  </a:lnTo>
                  <a:lnTo>
                    <a:pt x="1696005" y="3784428"/>
                  </a:lnTo>
                  <a:lnTo>
                    <a:pt x="1720956" y="3803641"/>
                  </a:lnTo>
                  <a:lnTo>
                    <a:pt x="1734326" y="3831500"/>
                  </a:lnTo>
                  <a:lnTo>
                    <a:pt x="1735853" y="3862632"/>
                  </a:lnTo>
                  <a:lnTo>
                    <a:pt x="1725272" y="3891660"/>
                  </a:lnTo>
                  <a:lnTo>
                    <a:pt x="1702321" y="3913212"/>
                  </a:lnTo>
                  <a:lnTo>
                    <a:pt x="1666737" y="3921911"/>
                  </a:lnTo>
                  <a:close/>
                </a:path>
                <a:path w="5575934" h="4831080" extrusionOk="0">
                  <a:moveTo>
                    <a:pt x="1369087" y="854563"/>
                  </a:moveTo>
                  <a:lnTo>
                    <a:pt x="1331536" y="844600"/>
                  </a:lnTo>
                  <a:lnTo>
                    <a:pt x="1308067" y="819512"/>
                  </a:lnTo>
                  <a:lnTo>
                    <a:pt x="1299034" y="786497"/>
                  </a:lnTo>
                  <a:lnTo>
                    <a:pt x="1304791" y="752755"/>
                  </a:lnTo>
                  <a:lnTo>
                    <a:pt x="1325691" y="725486"/>
                  </a:lnTo>
                  <a:lnTo>
                    <a:pt x="1362087" y="711888"/>
                  </a:lnTo>
                  <a:lnTo>
                    <a:pt x="1398358" y="717062"/>
                  </a:lnTo>
                  <a:lnTo>
                    <a:pt x="1423315" y="736271"/>
                  </a:lnTo>
                  <a:lnTo>
                    <a:pt x="1436693" y="764135"/>
                  </a:lnTo>
                  <a:lnTo>
                    <a:pt x="1438225" y="795275"/>
                  </a:lnTo>
                  <a:lnTo>
                    <a:pt x="1427645" y="824313"/>
                  </a:lnTo>
                  <a:lnTo>
                    <a:pt x="1404688" y="845868"/>
                  </a:lnTo>
                  <a:lnTo>
                    <a:pt x="1369087" y="854563"/>
                  </a:lnTo>
                  <a:close/>
                </a:path>
                <a:path w="5575934" h="4831080" extrusionOk="0">
                  <a:moveTo>
                    <a:pt x="1242843" y="4610381"/>
                  </a:moveTo>
                  <a:lnTo>
                    <a:pt x="1242988" y="4610360"/>
                  </a:lnTo>
                  <a:lnTo>
                    <a:pt x="1242843" y="4610381"/>
                  </a:lnTo>
                  <a:close/>
                </a:path>
                <a:path w="5575934" h="4831080" extrusionOk="0">
                  <a:moveTo>
                    <a:pt x="1235963" y="4752985"/>
                  </a:moveTo>
                  <a:lnTo>
                    <a:pt x="1200436" y="4744304"/>
                  </a:lnTo>
                  <a:lnTo>
                    <a:pt x="1177513" y="4722750"/>
                  </a:lnTo>
                  <a:lnTo>
                    <a:pt x="1166938" y="4693709"/>
                  </a:lnTo>
                  <a:lnTo>
                    <a:pt x="1168454" y="4662565"/>
                  </a:lnTo>
                  <a:lnTo>
                    <a:pt x="1181805" y="4634702"/>
                  </a:lnTo>
                  <a:lnTo>
                    <a:pt x="1206735" y="4615505"/>
                  </a:lnTo>
                  <a:lnTo>
                    <a:pt x="1242843" y="4610381"/>
                  </a:lnTo>
                  <a:lnTo>
                    <a:pt x="1279206" y="4623927"/>
                  </a:lnTo>
                  <a:lnTo>
                    <a:pt x="1300124" y="4651192"/>
                  </a:lnTo>
                  <a:lnTo>
                    <a:pt x="1305900" y="4684944"/>
                  </a:lnTo>
                  <a:lnTo>
                    <a:pt x="1296893" y="4717969"/>
                  </a:lnTo>
                  <a:lnTo>
                    <a:pt x="1273461" y="4743054"/>
                  </a:lnTo>
                  <a:lnTo>
                    <a:pt x="1235963" y="4752985"/>
                  </a:lnTo>
                  <a:close/>
                </a:path>
                <a:path w="5575934" h="4831080" extrusionOk="0">
                  <a:moveTo>
                    <a:pt x="1325887" y="3087388"/>
                  </a:moveTo>
                  <a:lnTo>
                    <a:pt x="1290371" y="3078689"/>
                  </a:lnTo>
                  <a:lnTo>
                    <a:pt x="1267458" y="3057123"/>
                  </a:lnTo>
                  <a:lnTo>
                    <a:pt x="1256891" y="3028075"/>
                  </a:lnTo>
                  <a:lnTo>
                    <a:pt x="1258412" y="2996931"/>
                  </a:lnTo>
                  <a:lnTo>
                    <a:pt x="1271765" y="2969075"/>
                  </a:lnTo>
                  <a:lnTo>
                    <a:pt x="1296693" y="2949890"/>
                  </a:lnTo>
                  <a:lnTo>
                    <a:pt x="1332937" y="2944763"/>
                  </a:lnTo>
                  <a:lnTo>
                    <a:pt x="1369347" y="2958384"/>
                  </a:lnTo>
                  <a:lnTo>
                    <a:pt x="1390243" y="2985701"/>
                  </a:lnTo>
                  <a:lnTo>
                    <a:pt x="1395984" y="3019488"/>
                  </a:lnTo>
                  <a:lnTo>
                    <a:pt x="1386932" y="3052517"/>
                  </a:lnTo>
                  <a:lnTo>
                    <a:pt x="1363446" y="3077559"/>
                  </a:lnTo>
                  <a:lnTo>
                    <a:pt x="1325887" y="3087388"/>
                  </a:lnTo>
                  <a:close/>
                </a:path>
                <a:path w="5575934" h="4831080" extrusionOk="0">
                  <a:moveTo>
                    <a:pt x="2010611" y="2434689"/>
                  </a:moveTo>
                  <a:lnTo>
                    <a:pt x="1973056" y="2424727"/>
                  </a:lnTo>
                  <a:lnTo>
                    <a:pt x="1949578" y="2399639"/>
                  </a:lnTo>
                  <a:lnTo>
                    <a:pt x="1940533" y="2366624"/>
                  </a:lnTo>
                  <a:lnTo>
                    <a:pt x="1946278" y="2332882"/>
                  </a:lnTo>
                  <a:lnTo>
                    <a:pt x="1967169" y="2305613"/>
                  </a:lnTo>
                  <a:lnTo>
                    <a:pt x="2003561" y="2292015"/>
                  </a:lnTo>
                  <a:lnTo>
                    <a:pt x="2039831" y="2297190"/>
                  </a:lnTo>
                  <a:lnTo>
                    <a:pt x="2064786" y="2316396"/>
                  </a:lnTo>
                  <a:lnTo>
                    <a:pt x="2078163" y="2344256"/>
                  </a:lnTo>
                  <a:lnTo>
                    <a:pt x="2079697" y="2375393"/>
                  </a:lnTo>
                  <a:lnTo>
                    <a:pt x="2069126" y="2404429"/>
                  </a:lnTo>
                  <a:lnTo>
                    <a:pt x="2046185" y="2425987"/>
                  </a:lnTo>
                  <a:lnTo>
                    <a:pt x="2010611" y="2434689"/>
                  </a:lnTo>
                  <a:close/>
                </a:path>
                <a:path w="5575934" h="4831080" extrusionOk="0">
                  <a:moveTo>
                    <a:pt x="2289386" y="2551064"/>
                  </a:moveTo>
                  <a:lnTo>
                    <a:pt x="2251810" y="2541102"/>
                  </a:lnTo>
                  <a:lnTo>
                    <a:pt x="2228319" y="2516013"/>
                  </a:lnTo>
                  <a:lnTo>
                    <a:pt x="2219270" y="2482999"/>
                  </a:lnTo>
                  <a:lnTo>
                    <a:pt x="2225019" y="2449257"/>
                  </a:lnTo>
                  <a:lnTo>
                    <a:pt x="2245922" y="2421987"/>
                  </a:lnTo>
                  <a:lnTo>
                    <a:pt x="2282336" y="2408389"/>
                  </a:lnTo>
                  <a:lnTo>
                    <a:pt x="2318590" y="2413553"/>
                  </a:lnTo>
                  <a:lnTo>
                    <a:pt x="2343539" y="2432748"/>
                  </a:lnTo>
                  <a:lnTo>
                    <a:pt x="2356916" y="2460598"/>
                  </a:lnTo>
                  <a:lnTo>
                    <a:pt x="2358456" y="2491729"/>
                  </a:lnTo>
                  <a:lnTo>
                    <a:pt x="2347892" y="2520767"/>
                  </a:lnTo>
                  <a:lnTo>
                    <a:pt x="2324957" y="2542337"/>
                  </a:lnTo>
                  <a:lnTo>
                    <a:pt x="2289386" y="2551064"/>
                  </a:lnTo>
                  <a:close/>
                </a:path>
                <a:path w="5575934" h="4831080" extrusionOk="0">
                  <a:moveTo>
                    <a:pt x="2612560" y="900562"/>
                  </a:moveTo>
                  <a:lnTo>
                    <a:pt x="2576986" y="891836"/>
                  </a:lnTo>
                  <a:lnTo>
                    <a:pt x="2554045" y="870264"/>
                  </a:lnTo>
                  <a:lnTo>
                    <a:pt x="2543472" y="841221"/>
                  </a:lnTo>
                  <a:lnTo>
                    <a:pt x="2545004" y="810086"/>
                  </a:lnTo>
                  <a:lnTo>
                    <a:pt x="2558376" y="782235"/>
                  </a:lnTo>
                  <a:lnTo>
                    <a:pt x="2583324" y="763044"/>
                  </a:lnTo>
                  <a:lnTo>
                    <a:pt x="2619585" y="757890"/>
                  </a:lnTo>
                  <a:lnTo>
                    <a:pt x="2655999" y="771487"/>
                  </a:lnTo>
                  <a:lnTo>
                    <a:pt x="2676902" y="798756"/>
                  </a:lnTo>
                  <a:lnTo>
                    <a:pt x="2682654" y="832497"/>
                  </a:lnTo>
                  <a:lnTo>
                    <a:pt x="2673609" y="865512"/>
                  </a:lnTo>
                  <a:lnTo>
                    <a:pt x="2650125" y="890600"/>
                  </a:lnTo>
                  <a:lnTo>
                    <a:pt x="2612560" y="900562"/>
                  </a:lnTo>
                  <a:close/>
                </a:path>
                <a:path w="5575934" h="4831080" extrusionOk="0">
                  <a:moveTo>
                    <a:pt x="2631635" y="3813437"/>
                  </a:moveTo>
                  <a:lnTo>
                    <a:pt x="2596100" y="3804725"/>
                  </a:lnTo>
                  <a:lnTo>
                    <a:pt x="2573174" y="3783162"/>
                  </a:lnTo>
                  <a:lnTo>
                    <a:pt x="2562597" y="3754123"/>
                  </a:lnTo>
                  <a:lnTo>
                    <a:pt x="2564113" y="3722986"/>
                  </a:lnTo>
                  <a:lnTo>
                    <a:pt x="2577464" y="3695129"/>
                  </a:lnTo>
                  <a:lnTo>
                    <a:pt x="2602390" y="3675928"/>
                  </a:lnTo>
                  <a:lnTo>
                    <a:pt x="2638635" y="3670762"/>
                  </a:lnTo>
                  <a:lnTo>
                    <a:pt x="2675052" y="3684377"/>
                  </a:lnTo>
                  <a:lnTo>
                    <a:pt x="2695964" y="3711652"/>
                  </a:lnTo>
                  <a:lnTo>
                    <a:pt x="2701725" y="3745390"/>
                  </a:lnTo>
                  <a:lnTo>
                    <a:pt x="2692688" y="3778397"/>
                  </a:lnTo>
                  <a:lnTo>
                    <a:pt x="2669207" y="3803478"/>
                  </a:lnTo>
                  <a:lnTo>
                    <a:pt x="2631635" y="3813437"/>
                  </a:lnTo>
                  <a:close/>
                </a:path>
                <a:path w="5575934" h="4831080" extrusionOk="0">
                  <a:moveTo>
                    <a:pt x="1873486" y="4374886"/>
                  </a:moveTo>
                  <a:lnTo>
                    <a:pt x="1835923" y="4364904"/>
                  </a:lnTo>
                  <a:lnTo>
                    <a:pt x="1812444" y="4339807"/>
                  </a:lnTo>
                  <a:lnTo>
                    <a:pt x="1803405" y="4306792"/>
                  </a:lnTo>
                  <a:lnTo>
                    <a:pt x="1809162" y="4273056"/>
                  </a:lnTo>
                  <a:lnTo>
                    <a:pt x="1830071" y="4245797"/>
                  </a:lnTo>
                  <a:lnTo>
                    <a:pt x="1866486" y="4232211"/>
                  </a:lnTo>
                  <a:lnTo>
                    <a:pt x="1902769" y="4237377"/>
                  </a:lnTo>
                  <a:lnTo>
                    <a:pt x="1927723" y="4256578"/>
                  </a:lnTo>
                  <a:lnTo>
                    <a:pt x="1941089" y="4284435"/>
                  </a:lnTo>
                  <a:lnTo>
                    <a:pt x="1942608" y="4315572"/>
                  </a:lnTo>
                  <a:lnTo>
                    <a:pt x="1932020" y="4344610"/>
                  </a:lnTo>
                  <a:lnTo>
                    <a:pt x="1909066" y="4366174"/>
                  </a:lnTo>
                  <a:lnTo>
                    <a:pt x="1873486" y="4374886"/>
                  </a:lnTo>
                  <a:close/>
                </a:path>
                <a:path w="5575934" h="4831080" extrusionOk="0">
                  <a:moveTo>
                    <a:pt x="937088" y="3271288"/>
                  </a:moveTo>
                  <a:lnTo>
                    <a:pt x="901501" y="3262575"/>
                  </a:lnTo>
                  <a:lnTo>
                    <a:pt x="878560" y="3241008"/>
                  </a:lnTo>
                  <a:lnTo>
                    <a:pt x="867997" y="3211966"/>
                  </a:lnTo>
                  <a:lnTo>
                    <a:pt x="869542" y="3180827"/>
                  </a:lnTo>
                  <a:lnTo>
                    <a:pt x="882927" y="3152969"/>
                  </a:lnTo>
                  <a:lnTo>
                    <a:pt x="907882" y="3133772"/>
                  </a:lnTo>
                  <a:lnTo>
                    <a:pt x="944138" y="3128613"/>
                  </a:lnTo>
                  <a:lnTo>
                    <a:pt x="980552" y="3142232"/>
                  </a:lnTo>
                  <a:lnTo>
                    <a:pt x="1001455" y="3169514"/>
                  </a:lnTo>
                  <a:lnTo>
                    <a:pt x="1007204" y="3203260"/>
                  </a:lnTo>
                  <a:lnTo>
                    <a:pt x="998155" y="3236270"/>
                  </a:lnTo>
                  <a:lnTo>
                    <a:pt x="974664" y="3261346"/>
                  </a:lnTo>
                  <a:lnTo>
                    <a:pt x="937088" y="3271288"/>
                  </a:lnTo>
                  <a:close/>
                </a:path>
                <a:path w="5575934" h="4831080" extrusionOk="0">
                  <a:moveTo>
                    <a:pt x="3201434" y="142671"/>
                  </a:moveTo>
                  <a:lnTo>
                    <a:pt x="3163858" y="132730"/>
                  </a:lnTo>
                  <a:lnTo>
                    <a:pt x="3140367" y="107654"/>
                  </a:lnTo>
                  <a:lnTo>
                    <a:pt x="3131318" y="74643"/>
                  </a:lnTo>
                  <a:lnTo>
                    <a:pt x="3137067" y="40898"/>
                  </a:lnTo>
                  <a:lnTo>
                    <a:pt x="3157970" y="13617"/>
                  </a:lnTo>
                  <a:lnTo>
                    <a:pt x="3194384" y="0"/>
                  </a:lnTo>
                  <a:lnTo>
                    <a:pt x="3230638" y="5168"/>
                  </a:lnTo>
                  <a:lnTo>
                    <a:pt x="3255587" y="24365"/>
                  </a:lnTo>
                  <a:lnTo>
                    <a:pt x="3268964" y="52216"/>
                  </a:lnTo>
                  <a:lnTo>
                    <a:pt x="3270504" y="83346"/>
                  </a:lnTo>
                  <a:lnTo>
                    <a:pt x="3259940" y="112382"/>
                  </a:lnTo>
                  <a:lnTo>
                    <a:pt x="3237005" y="133948"/>
                  </a:lnTo>
                  <a:lnTo>
                    <a:pt x="3201434" y="142671"/>
                  </a:lnTo>
                  <a:close/>
                </a:path>
                <a:path w="5575934" h="4831080" extrusionOk="0">
                  <a:moveTo>
                    <a:pt x="4727731" y="2032750"/>
                  </a:moveTo>
                  <a:lnTo>
                    <a:pt x="4692128" y="2024064"/>
                  </a:lnTo>
                  <a:lnTo>
                    <a:pt x="4669181" y="2002526"/>
                  </a:lnTo>
                  <a:lnTo>
                    <a:pt x="4658618" y="1973509"/>
                  </a:lnTo>
                  <a:lnTo>
                    <a:pt x="4660169" y="1942383"/>
                  </a:lnTo>
                  <a:lnTo>
                    <a:pt x="4673560" y="1914522"/>
                  </a:lnTo>
                  <a:lnTo>
                    <a:pt x="4698521" y="1895295"/>
                  </a:lnTo>
                  <a:lnTo>
                    <a:pt x="4734781" y="1890075"/>
                  </a:lnTo>
                  <a:lnTo>
                    <a:pt x="4771173" y="1903690"/>
                  </a:lnTo>
                  <a:lnTo>
                    <a:pt x="4792064" y="1930964"/>
                  </a:lnTo>
                  <a:lnTo>
                    <a:pt x="4797809" y="1964703"/>
                  </a:lnTo>
                  <a:lnTo>
                    <a:pt x="4788764" y="1997710"/>
                  </a:lnTo>
                  <a:lnTo>
                    <a:pt x="4765286" y="2022791"/>
                  </a:lnTo>
                  <a:lnTo>
                    <a:pt x="4727731" y="2032750"/>
                  </a:lnTo>
                  <a:close/>
                </a:path>
                <a:path w="5575934" h="4831080" extrusionOk="0">
                  <a:moveTo>
                    <a:pt x="2115286" y="543378"/>
                  </a:moveTo>
                  <a:lnTo>
                    <a:pt x="2077734" y="533399"/>
                  </a:lnTo>
                  <a:lnTo>
                    <a:pt x="2054266" y="508306"/>
                  </a:lnTo>
                  <a:lnTo>
                    <a:pt x="2045233" y="475295"/>
                  </a:lnTo>
                  <a:lnTo>
                    <a:pt x="2050990" y="441561"/>
                  </a:lnTo>
                  <a:lnTo>
                    <a:pt x="2071890" y="414300"/>
                  </a:lnTo>
                  <a:lnTo>
                    <a:pt x="2108286" y="400706"/>
                  </a:lnTo>
                  <a:lnTo>
                    <a:pt x="2144521" y="405877"/>
                  </a:lnTo>
                  <a:lnTo>
                    <a:pt x="2169457" y="425080"/>
                  </a:lnTo>
                  <a:lnTo>
                    <a:pt x="2182826" y="452938"/>
                  </a:lnTo>
                  <a:lnTo>
                    <a:pt x="2184360" y="484073"/>
                  </a:lnTo>
                  <a:lnTo>
                    <a:pt x="2173793" y="513109"/>
                  </a:lnTo>
                  <a:lnTo>
                    <a:pt x="2150857" y="534670"/>
                  </a:lnTo>
                  <a:lnTo>
                    <a:pt x="2115286" y="543378"/>
                  </a:lnTo>
                  <a:close/>
                </a:path>
                <a:path w="5575934" h="4831080" extrusionOk="0">
                  <a:moveTo>
                    <a:pt x="5506229" y="2121320"/>
                  </a:moveTo>
                  <a:lnTo>
                    <a:pt x="5468674" y="2111377"/>
                  </a:lnTo>
                  <a:lnTo>
                    <a:pt x="5445196" y="2086301"/>
                  </a:lnTo>
                  <a:lnTo>
                    <a:pt x="5436151" y="2053290"/>
                  </a:lnTo>
                  <a:lnTo>
                    <a:pt x="5441896" y="2019544"/>
                  </a:lnTo>
                  <a:lnTo>
                    <a:pt x="5462787" y="1992263"/>
                  </a:lnTo>
                  <a:lnTo>
                    <a:pt x="5499179" y="1978645"/>
                  </a:lnTo>
                  <a:lnTo>
                    <a:pt x="5535480" y="1983827"/>
                  </a:lnTo>
                  <a:lnTo>
                    <a:pt x="5560448" y="2003024"/>
                  </a:lnTo>
                  <a:lnTo>
                    <a:pt x="5573823" y="2030867"/>
                  </a:lnTo>
                  <a:lnTo>
                    <a:pt x="5575347" y="2061988"/>
                  </a:lnTo>
                  <a:lnTo>
                    <a:pt x="5564761" y="2091016"/>
                  </a:lnTo>
                  <a:lnTo>
                    <a:pt x="5541808" y="2112584"/>
                  </a:lnTo>
                  <a:lnTo>
                    <a:pt x="5506229" y="2121320"/>
                  </a:lnTo>
                  <a:close/>
                </a:path>
                <a:path w="5575934" h="4831080" extrusionOk="0">
                  <a:moveTo>
                    <a:pt x="5504354" y="925875"/>
                  </a:moveTo>
                  <a:lnTo>
                    <a:pt x="5466799" y="915959"/>
                  </a:lnTo>
                  <a:lnTo>
                    <a:pt x="5443321" y="890879"/>
                  </a:lnTo>
                  <a:lnTo>
                    <a:pt x="5434276" y="857851"/>
                  </a:lnTo>
                  <a:lnTo>
                    <a:pt x="5440021" y="824093"/>
                  </a:lnTo>
                  <a:lnTo>
                    <a:pt x="5460912" y="796821"/>
                  </a:lnTo>
                  <a:lnTo>
                    <a:pt x="5497304" y="783250"/>
                  </a:lnTo>
                  <a:lnTo>
                    <a:pt x="5533567" y="788406"/>
                  </a:lnTo>
                  <a:lnTo>
                    <a:pt x="5558522" y="807601"/>
                  </a:lnTo>
                  <a:lnTo>
                    <a:pt x="5571903" y="835457"/>
                  </a:lnTo>
                  <a:lnTo>
                    <a:pt x="5573443" y="866592"/>
                  </a:lnTo>
                  <a:lnTo>
                    <a:pt x="5562876" y="895627"/>
                  </a:lnTo>
                  <a:lnTo>
                    <a:pt x="5539935" y="917181"/>
                  </a:lnTo>
                  <a:lnTo>
                    <a:pt x="5504354" y="925875"/>
                  </a:lnTo>
                  <a:close/>
                </a:path>
                <a:path w="5575934" h="4831080" extrusionOk="0">
                  <a:moveTo>
                    <a:pt x="69915" y="3059163"/>
                  </a:moveTo>
                  <a:lnTo>
                    <a:pt x="32416" y="3049182"/>
                  </a:lnTo>
                  <a:lnTo>
                    <a:pt x="8997" y="3024045"/>
                  </a:lnTo>
                  <a:lnTo>
                    <a:pt x="0" y="2990963"/>
                  </a:lnTo>
                  <a:lnTo>
                    <a:pt x="5767" y="2957149"/>
                  </a:lnTo>
                  <a:lnTo>
                    <a:pt x="26641" y="2929812"/>
                  </a:lnTo>
                  <a:lnTo>
                    <a:pt x="62965" y="2916163"/>
                  </a:lnTo>
                  <a:lnTo>
                    <a:pt x="99189" y="2921349"/>
                  </a:lnTo>
                  <a:lnTo>
                    <a:pt x="124126" y="2940569"/>
                  </a:lnTo>
                  <a:lnTo>
                    <a:pt x="137503" y="2968450"/>
                  </a:lnTo>
                  <a:lnTo>
                    <a:pt x="139046" y="2999622"/>
                  </a:lnTo>
                  <a:lnTo>
                    <a:pt x="128478" y="3028712"/>
                  </a:lnTo>
                  <a:lnTo>
                    <a:pt x="105526" y="3050350"/>
                  </a:lnTo>
                  <a:lnTo>
                    <a:pt x="69915" y="3059163"/>
                  </a:lnTo>
                  <a:close/>
                </a:path>
                <a:path w="5575934" h="4831080" extrusionOk="0">
                  <a:moveTo>
                    <a:pt x="373614" y="4412210"/>
                  </a:moveTo>
                  <a:lnTo>
                    <a:pt x="336063" y="4402250"/>
                  </a:lnTo>
                  <a:lnTo>
                    <a:pt x="312594" y="4377149"/>
                  </a:lnTo>
                  <a:lnTo>
                    <a:pt x="303561" y="4344120"/>
                  </a:lnTo>
                  <a:lnTo>
                    <a:pt x="309318" y="4310372"/>
                  </a:lnTo>
                  <a:lnTo>
                    <a:pt x="330218" y="4283115"/>
                  </a:lnTo>
                  <a:lnTo>
                    <a:pt x="366614" y="4269561"/>
                  </a:lnTo>
                  <a:lnTo>
                    <a:pt x="402883" y="4274806"/>
                  </a:lnTo>
                  <a:lnTo>
                    <a:pt x="427834" y="4294001"/>
                  </a:lnTo>
                  <a:lnTo>
                    <a:pt x="441204" y="4321859"/>
                  </a:lnTo>
                  <a:lnTo>
                    <a:pt x="442731" y="4352996"/>
                  </a:lnTo>
                  <a:lnTo>
                    <a:pt x="432150" y="4382024"/>
                  </a:lnTo>
                  <a:lnTo>
                    <a:pt x="409199" y="4403557"/>
                  </a:lnTo>
                  <a:lnTo>
                    <a:pt x="373614" y="4412210"/>
                  </a:lnTo>
                  <a:close/>
                </a:path>
                <a:path w="5575934" h="4831080" extrusionOk="0">
                  <a:moveTo>
                    <a:pt x="534564" y="3567637"/>
                  </a:moveTo>
                  <a:lnTo>
                    <a:pt x="499045" y="3558903"/>
                  </a:lnTo>
                  <a:lnTo>
                    <a:pt x="476126" y="3537334"/>
                  </a:lnTo>
                  <a:lnTo>
                    <a:pt x="465552" y="3508300"/>
                  </a:lnTo>
                  <a:lnTo>
                    <a:pt x="467068" y="3477173"/>
                  </a:lnTo>
                  <a:lnTo>
                    <a:pt x="480420" y="3449327"/>
                  </a:lnTo>
                  <a:lnTo>
                    <a:pt x="505353" y="3430133"/>
                  </a:lnTo>
                  <a:lnTo>
                    <a:pt x="541614" y="3424962"/>
                  </a:lnTo>
                  <a:lnTo>
                    <a:pt x="578041" y="3438560"/>
                  </a:lnTo>
                  <a:lnTo>
                    <a:pt x="598942" y="3465830"/>
                  </a:lnTo>
                  <a:lnTo>
                    <a:pt x="604680" y="3499572"/>
                  </a:lnTo>
                  <a:lnTo>
                    <a:pt x="595619" y="3532586"/>
                  </a:lnTo>
                  <a:lnTo>
                    <a:pt x="572126" y="3557675"/>
                  </a:lnTo>
                  <a:lnTo>
                    <a:pt x="534564" y="3567637"/>
                  </a:lnTo>
                  <a:close/>
                </a:path>
                <a:path w="5575934" h="4831080" extrusionOk="0">
                  <a:moveTo>
                    <a:pt x="1320363" y="1868148"/>
                  </a:moveTo>
                  <a:lnTo>
                    <a:pt x="1282795" y="1858185"/>
                  </a:lnTo>
                  <a:lnTo>
                    <a:pt x="1259307" y="1833097"/>
                  </a:lnTo>
                  <a:lnTo>
                    <a:pt x="1250256" y="1800083"/>
                  </a:lnTo>
                  <a:lnTo>
                    <a:pt x="1256002" y="1766342"/>
                  </a:lnTo>
                  <a:lnTo>
                    <a:pt x="1276901" y="1739073"/>
                  </a:lnTo>
                  <a:lnTo>
                    <a:pt x="1313313" y="1725476"/>
                  </a:lnTo>
                  <a:lnTo>
                    <a:pt x="1349567" y="1730630"/>
                  </a:lnTo>
                  <a:lnTo>
                    <a:pt x="1374515" y="1749821"/>
                  </a:lnTo>
                  <a:lnTo>
                    <a:pt x="1387893" y="1777673"/>
                  </a:lnTo>
                  <a:lnTo>
                    <a:pt x="1389433" y="1808808"/>
                  </a:lnTo>
                  <a:lnTo>
                    <a:pt x="1378869" y="1837850"/>
                  </a:lnTo>
                  <a:lnTo>
                    <a:pt x="1355934" y="1859422"/>
                  </a:lnTo>
                  <a:lnTo>
                    <a:pt x="1320363" y="1868148"/>
                  </a:lnTo>
                  <a:close/>
                </a:path>
                <a:path w="5575934" h="4831080" extrusionOk="0">
                  <a:moveTo>
                    <a:pt x="551339" y="2639014"/>
                  </a:moveTo>
                  <a:lnTo>
                    <a:pt x="515823" y="2630316"/>
                  </a:lnTo>
                  <a:lnTo>
                    <a:pt x="492910" y="2608753"/>
                  </a:lnTo>
                  <a:lnTo>
                    <a:pt x="482342" y="2579709"/>
                  </a:lnTo>
                  <a:lnTo>
                    <a:pt x="483864" y="2548568"/>
                  </a:lnTo>
                  <a:lnTo>
                    <a:pt x="497217" y="2520711"/>
                  </a:lnTo>
                  <a:lnTo>
                    <a:pt x="522144" y="2501524"/>
                  </a:lnTo>
                  <a:lnTo>
                    <a:pt x="558389" y="2496389"/>
                  </a:lnTo>
                  <a:lnTo>
                    <a:pt x="594820" y="2509975"/>
                  </a:lnTo>
                  <a:lnTo>
                    <a:pt x="615728" y="2537249"/>
                  </a:lnTo>
                  <a:lnTo>
                    <a:pt x="621473" y="2571002"/>
                  </a:lnTo>
                  <a:lnTo>
                    <a:pt x="612417" y="2604021"/>
                  </a:lnTo>
                  <a:lnTo>
                    <a:pt x="588918" y="2629095"/>
                  </a:lnTo>
                  <a:lnTo>
                    <a:pt x="551339" y="2639014"/>
                  </a:lnTo>
                  <a:close/>
                </a:path>
                <a:path w="5575934" h="4831080" extrusionOk="0">
                  <a:moveTo>
                    <a:pt x="3433758" y="4212761"/>
                  </a:moveTo>
                  <a:lnTo>
                    <a:pt x="3398108" y="4204126"/>
                  </a:lnTo>
                  <a:lnTo>
                    <a:pt x="3375138" y="4182606"/>
                  </a:lnTo>
                  <a:lnTo>
                    <a:pt x="3364567" y="4153587"/>
                  </a:lnTo>
                  <a:lnTo>
                    <a:pt x="3366112" y="4122456"/>
                  </a:lnTo>
                  <a:lnTo>
                    <a:pt x="3379489" y="4094600"/>
                  </a:lnTo>
                  <a:lnTo>
                    <a:pt x="3404415" y="4075406"/>
                  </a:lnTo>
                  <a:lnTo>
                    <a:pt x="3440608" y="4070261"/>
                  </a:lnTo>
                  <a:lnTo>
                    <a:pt x="3476967" y="4083848"/>
                  </a:lnTo>
                  <a:lnTo>
                    <a:pt x="3497854" y="4111122"/>
                  </a:lnTo>
                  <a:lnTo>
                    <a:pt x="3503624" y="4144867"/>
                  </a:lnTo>
                  <a:lnTo>
                    <a:pt x="3494629" y="4177867"/>
                  </a:lnTo>
                  <a:lnTo>
                    <a:pt x="3471222" y="4202903"/>
                  </a:lnTo>
                  <a:lnTo>
                    <a:pt x="3433758" y="4212761"/>
                  </a:lnTo>
                  <a:close/>
                </a:path>
                <a:path w="5575934" h="4831080" extrusionOk="0">
                  <a:moveTo>
                    <a:pt x="4892930" y="2606839"/>
                  </a:moveTo>
                  <a:lnTo>
                    <a:pt x="4892930" y="2606689"/>
                  </a:lnTo>
                  <a:lnTo>
                    <a:pt x="4855365" y="2596786"/>
                  </a:lnTo>
                  <a:lnTo>
                    <a:pt x="4831881" y="2571735"/>
                  </a:lnTo>
                  <a:lnTo>
                    <a:pt x="4822834" y="2538742"/>
                  </a:lnTo>
                  <a:lnTo>
                    <a:pt x="4828581" y="2505019"/>
                  </a:lnTo>
                  <a:lnTo>
                    <a:pt x="4849477" y="2477773"/>
                  </a:lnTo>
                  <a:lnTo>
                    <a:pt x="4885880" y="2464214"/>
                  </a:lnTo>
                  <a:lnTo>
                    <a:pt x="4922137" y="2469352"/>
                  </a:lnTo>
                  <a:lnTo>
                    <a:pt x="4947092" y="2488545"/>
                  </a:lnTo>
                  <a:lnTo>
                    <a:pt x="4960477" y="2516408"/>
                  </a:lnTo>
                  <a:lnTo>
                    <a:pt x="4962022" y="2547555"/>
                  </a:lnTo>
                  <a:lnTo>
                    <a:pt x="4951458" y="2576600"/>
                  </a:lnTo>
                  <a:lnTo>
                    <a:pt x="4928518" y="2598157"/>
                  </a:lnTo>
                  <a:lnTo>
                    <a:pt x="4892930" y="2606839"/>
                  </a:lnTo>
                  <a:close/>
                </a:path>
                <a:path w="5575934" h="4831080" extrusionOk="0">
                  <a:moveTo>
                    <a:pt x="4892730" y="1348319"/>
                  </a:moveTo>
                  <a:lnTo>
                    <a:pt x="4857196" y="1339638"/>
                  </a:lnTo>
                  <a:lnTo>
                    <a:pt x="4834269" y="1318083"/>
                  </a:lnTo>
                  <a:lnTo>
                    <a:pt x="4823693" y="1289041"/>
                  </a:lnTo>
                  <a:lnTo>
                    <a:pt x="4825209" y="1257895"/>
                  </a:lnTo>
                  <a:lnTo>
                    <a:pt x="4838559" y="1230032"/>
                  </a:lnTo>
                  <a:lnTo>
                    <a:pt x="4863486" y="1210836"/>
                  </a:lnTo>
                  <a:lnTo>
                    <a:pt x="4899730" y="1205692"/>
                  </a:lnTo>
                  <a:lnTo>
                    <a:pt x="4899730" y="1205549"/>
                  </a:lnTo>
                  <a:lnTo>
                    <a:pt x="4936144" y="1219183"/>
                  </a:lnTo>
                  <a:lnTo>
                    <a:pt x="4957049" y="1246471"/>
                  </a:lnTo>
                  <a:lnTo>
                    <a:pt x="4962802" y="1280222"/>
                  </a:lnTo>
                  <a:lnTo>
                    <a:pt x="4953762" y="1313242"/>
                  </a:lnTo>
                  <a:lnTo>
                    <a:pt x="4930285" y="1338339"/>
                  </a:lnTo>
                  <a:lnTo>
                    <a:pt x="4892730" y="1348319"/>
                  </a:lnTo>
                  <a:close/>
                </a:path>
                <a:path w="5575934" h="4831080" extrusionOk="0">
                  <a:moveTo>
                    <a:pt x="4961905" y="718085"/>
                  </a:moveTo>
                  <a:lnTo>
                    <a:pt x="4926378" y="709359"/>
                  </a:lnTo>
                  <a:lnTo>
                    <a:pt x="4903455" y="687786"/>
                  </a:lnTo>
                  <a:lnTo>
                    <a:pt x="4892878" y="658743"/>
                  </a:lnTo>
                  <a:lnTo>
                    <a:pt x="4894392" y="627608"/>
                  </a:lnTo>
                  <a:lnTo>
                    <a:pt x="4907738" y="599757"/>
                  </a:lnTo>
                  <a:lnTo>
                    <a:pt x="4932662" y="580566"/>
                  </a:lnTo>
                  <a:lnTo>
                    <a:pt x="4968905" y="575413"/>
                  </a:lnTo>
                  <a:lnTo>
                    <a:pt x="4968905" y="575268"/>
                  </a:lnTo>
                  <a:lnTo>
                    <a:pt x="5005340" y="588867"/>
                  </a:lnTo>
                  <a:lnTo>
                    <a:pt x="5026257" y="616141"/>
                  </a:lnTo>
                  <a:lnTo>
                    <a:pt x="5032015" y="649895"/>
                  </a:lnTo>
                  <a:lnTo>
                    <a:pt x="5022970" y="682934"/>
                  </a:lnTo>
                  <a:lnTo>
                    <a:pt x="4999481" y="708063"/>
                  </a:lnTo>
                  <a:lnTo>
                    <a:pt x="4961905" y="718085"/>
                  </a:lnTo>
                  <a:close/>
                </a:path>
                <a:path w="5575934" h="4831080" extrusionOk="0">
                  <a:moveTo>
                    <a:pt x="4672231" y="2382415"/>
                  </a:moveTo>
                  <a:lnTo>
                    <a:pt x="4636636" y="2373685"/>
                  </a:lnTo>
                  <a:lnTo>
                    <a:pt x="4613692" y="2352110"/>
                  </a:lnTo>
                  <a:lnTo>
                    <a:pt x="4603129" y="2323065"/>
                  </a:lnTo>
                  <a:lnTo>
                    <a:pt x="4604677" y="2291929"/>
                  </a:lnTo>
                  <a:lnTo>
                    <a:pt x="4618065" y="2264076"/>
                  </a:lnTo>
                  <a:lnTo>
                    <a:pt x="4643023" y="2244884"/>
                  </a:lnTo>
                  <a:lnTo>
                    <a:pt x="4679281" y="2239730"/>
                  </a:lnTo>
                  <a:lnTo>
                    <a:pt x="4679281" y="2239587"/>
                  </a:lnTo>
                  <a:lnTo>
                    <a:pt x="4715691" y="2253202"/>
                  </a:lnTo>
                  <a:lnTo>
                    <a:pt x="4736586" y="2280481"/>
                  </a:lnTo>
                  <a:lnTo>
                    <a:pt x="4742328" y="2314233"/>
                  </a:lnTo>
                  <a:lnTo>
                    <a:pt x="4733275" y="2347267"/>
                  </a:lnTo>
                  <a:lnTo>
                    <a:pt x="4709789" y="2372392"/>
                  </a:lnTo>
                  <a:lnTo>
                    <a:pt x="4672231" y="2382415"/>
                  </a:lnTo>
                  <a:close/>
                </a:path>
                <a:path w="5575934" h="4831080" extrusionOk="0">
                  <a:moveTo>
                    <a:pt x="4892930" y="3631337"/>
                  </a:moveTo>
                  <a:lnTo>
                    <a:pt x="4855363" y="3621374"/>
                  </a:lnTo>
                  <a:lnTo>
                    <a:pt x="4831875" y="3596286"/>
                  </a:lnTo>
                  <a:lnTo>
                    <a:pt x="4822824" y="3563272"/>
                  </a:lnTo>
                  <a:lnTo>
                    <a:pt x="4828569" y="3529530"/>
                  </a:lnTo>
                  <a:lnTo>
                    <a:pt x="4849469" y="3502260"/>
                  </a:lnTo>
                  <a:lnTo>
                    <a:pt x="4885880" y="3488662"/>
                  </a:lnTo>
                  <a:lnTo>
                    <a:pt x="4922153" y="3493818"/>
                  </a:lnTo>
                  <a:lnTo>
                    <a:pt x="4947114" y="3513010"/>
                  </a:lnTo>
                  <a:lnTo>
                    <a:pt x="4960498" y="3540860"/>
                  </a:lnTo>
                  <a:lnTo>
                    <a:pt x="4962037" y="3571994"/>
                  </a:lnTo>
                  <a:lnTo>
                    <a:pt x="4951467" y="3601036"/>
                  </a:lnTo>
                  <a:lnTo>
                    <a:pt x="4928520" y="3622609"/>
                  </a:lnTo>
                  <a:lnTo>
                    <a:pt x="4892930" y="3631337"/>
                  </a:lnTo>
                  <a:close/>
                </a:path>
                <a:path w="5575934" h="4831080" extrusionOk="0">
                  <a:moveTo>
                    <a:pt x="4737631" y="4220611"/>
                  </a:moveTo>
                  <a:lnTo>
                    <a:pt x="4702122" y="4211890"/>
                  </a:lnTo>
                  <a:lnTo>
                    <a:pt x="4679213" y="4190320"/>
                  </a:lnTo>
                  <a:lnTo>
                    <a:pt x="4668646" y="4161279"/>
                  </a:lnTo>
                  <a:lnTo>
                    <a:pt x="4670168" y="4130142"/>
                  </a:lnTo>
                  <a:lnTo>
                    <a:pt x="4683522" y="4102288"/>
                  </a:lnTo>
                  <a:lnTo>
                    <a:pt x="4708453" y="4083094"/>
                  </a:lnTo>
                  <a:lnTo>
                    <a:pt x="4744706" y="4077936"/>
                  </a:lnTo>
                  <a:lnTo>
                    <a:pt x="4781119" y="4091538"/>
                  </a:lnTo>
                  <a:lnTo>
                    <a:pt x="4802021" y="4118815"/>
                  </a:lnTo>
                  <a:lnTo>
                    <a:pt x="4807768" y="4152564"/>
                  </a:lnTo>
                  <a:lnTo>
                    <a:pt x="4798715" y="4185582"/>
                  </a:lnTo>
                  <a:lnTo>
                    <a:pt x="4775217" y="4210666"/>
                  </a:lnTo>
                  <a:lnTo>
                    <a:pt x="4737631" y="4220611"/>
                  </a:lnTo>
                  <a:close/>
                </a:path>
                <a:path w="5575934" h="4831080" extrusionOk="0">
                  <a:moveTo>
                    <a:pt x="5415079" y="4830735"/>
                  </a:moveTo>
                  <a:lnTo>
                    <a:pt x="5379563" y="4822051"/>
                  </a:lnTo>
                  <a:lnTo>
                    <a:pt x="5356650" y="4800491"/>
                  </a:lnTo>
                  <a:lnTo>
                    <a:pt x="5346083" y="4771443"/>
                  </a:lnTo>
                  <a:lnTo>
                    <a:pt x="5347604" y="4740293"/>
                  </a:lnTo>
                  <a:lnTo>
                    <a:pt x="5360957" y="4712430"/>
                  </a:lnTo>
                  <a:lnTo>
                    <a:pt x="5385885" y="4693240"/>
                  </a:lnTo>
                  <a:lnTo>
                    <a:pt x="5422129" y="4688110"/>
                  </a:lnTo>
                  <a:lnTo>
                    <a:pt x="5422129" y="4687960"/>
                  </a:lnTo>
                  <a:lnTo>
                    <a:pt x="5458539" y="4701548"/>
                  </a:lnTo>
                  <a:lnTo>
                    <a:pt x="5479435" y="4728831"/>
                  </a:lnTo>
                  <a:lnTo>
                    <a:pt x="5485176" y="4762600"/>
                  </a:lnTo>
                  <a:lnTo>
                    <a:pt x="5476124" y="4795647"/>
                  </a:lnTo>
                  <a:lnTo>
                    <a:pt x="5452638" y="4820761"/>
                  </a:lnTo>
                  <a:lnTo>
                    <a:pt x="5415079" y="4830735"/>
                  </a:lnTo>
                  <a:close/>
                </a:path>
                <a:path w="5575934" h="4831080" extrusionOk="0">
                  <a:moveTo>
                    <a:pt x="5089355" y="2845839"/>
                  </a:moveTo>
                  <a:lnTo>
                    <a:pt x="5051783" y="2835879"/>
                  </a:lnTo>
                  <a:lnTo>
                    <a:pt x="5028300" y="2810799"/>
                  </a:lnTo>
                  <a:lnTo>
                    <a:pt x="5019258" y="2777792"/>
                  </a:lnTo>
                  <a:lnTo>
                    <a:pt x="5025011" y="2744054"/>
                  </a:lnTo>
                  <a:lnTo>
                    <a:pt x="5045909" y="2716779"/>
                  </a:lnTo>
                  <a:lnTo>
                    <a:pt x="5082305" y="2703164"/>
                  </a:lnTo>
                  <a:lnTo>
                    <a:pt x="5118510" y="2708336"/>
                  </a:lnTo>
                  <a:lnTo>
                    <a:pt x="5143423" y="2727533"/>
                  </a:lnTo>
                  <a:lnTo>
                    <a:pt x="5156778" y="2755383"/>
                  </a:lnTo>
                  <a:lnTo>
                    <a:pt x="5158312" y="2786512"/>
                  </a:lnTo>
                  <a:lnTo>
                    <a:pt x="5147763" y="2815546"/>
                  </a:lnTo>
                  <a:lnTo>
                    <a:pt x="5124865" y="2837113"/>
                  </a:lnTo>
                  <a:lnTo>
                    <a:pt x="5089355" y="2845839"/>
                  </a:lnTo>
                  <a:close/>
                </a:path>
                <a:path w="5575934" h="4831080" extrusionOk="0">
                  <a:moveTo>
                    <a:pt x="5497563" y="3814402"/>
                  </a:moveTo>
                  <a:close/>
                </a:path>
                <a:path w="5575934" h="4831080" extrusionOk="0">
                  <a:moveTo>
                    <a:pt x="5504654" y="3957061"/>
                  </a:moveTo>
                  <a:lnTo>
                    <a:pt x="5467099" y="3947116"/>
                  </a:lnTo>
                  <a:lnTo>
                    <a:pt x="5443621" y="3922033"/>
                  </a:lnTo>
                  <a:lnTo>
                    <a:pt x="5434576" y="3889015"/>
                  </a:lnTo>
                  <a:lnTo>
                    <a:pt x="5440321" y="3855265"/>
                  </a:lnTo>
                  <a:lnTo>
                    <a:pt x="5461212" y="3827988"/>
                  </a:lnTo>
                  <a:lnTo>
                    <a:pt x="5497563" y="3814402"/>
                  </a:lnTo>
                  <a:lnTo>
                    <a:pt x="5533741" y="3819537"/>
                  </a:lnTo>
                  <a:lnTo>
                    <a:pt x="5558709" y="3838732"/>
                  </a:lnTo>
                  <a:lnTo>
                    <a:pt x="5572096" y="3866590"/>
                  </a:lnTo>
                  <a:lnTo>
                    <a:pt x="5573644" y="3897732"/>
                  </a:lnTo>
                  <a:lnTo>
                    <a:pt x="5563093" y="3926777"/>
                  </a:lnTo>
                  <a:lnTo>
                    <a:pt x="5540183" y="3948347"/>
                  </a:lnTo>
                  <a:lnTo>
                    <a:pt x="5504654" y="3957061"/>
                  </a:lnTo>
                  <a:close/>
                </a:path>
                <a:path w="5575934" h="4831080" extrusionOk="0">
                  <a:moveTo>
                    <a:pt x="5362145" y="1701369"/>
                  </a:moveTo>
                  <a:close/>
                </a:path>
                <a:path w="5575934" h="4831080" extrusionOk="0">
                  <a:moveTo>
                    <a:pt x="5369204" y="1844028"/>
                  </a:moveTo>
                  <a:lnTo>
                    <a:pt x="5331642" y="1834066"/>
                  </a:lnTo>
                  <a:lnTo>
                    <a:pt x="5308167" y="1808977"/>
                  </a:lnTo>
                  <a:lnTo>
                    <a:pt x="5299130" y="1775963"/>
                  </a:lnTo>
                  <a:lnTo>
                    <a:pt x="5304884" y="1742222"/>
                  </a:lnTo>
                  <a:lnTo>
                    <a:pt x="5325783" y="1714953"/>
                  </a:lnTo>
                  <a:lnTo>
                    <a:pt x="5362145" y="1701369"/>
                  </a:lnTo>
                  <a:lnTo>
                    <a:pt x="5398338" y="1706530"/>
                  </a:lnTo>
                  <a:lnTo>
                    <a:pt x="5423295" y="1725738"/>
                  </a:lnTo>
                  <a:lnTo>
                    <a:pt x="5436669" y="1753602"/>
                  </a:lnTo>
                  <a:lnTo>
                    <a:pt x="5438204" y="1784742"/>
                  </a:lnTo>
                  <a:lnTo>
                    <a:pt x="5427643" y="1813779"/>
                  </a:lnTo>
                  <a:lnTo>
                    <a:pt x="5404728" y="1835334"/>
                  </a:lnTo>
                  <a:lnTo>
                    <a:pt x="5369204" y="1844028"/>
                  </a:lnTo>
                  <a:close/>
                </a:path>
                <a:path w="5575934" h="4831080" extrusionOk="0">
                  <a:moveTo>
                    <a:pt x="3595283" y="3271288"/>
                  </a:moveTo>
                  <a:lnTo>
                    <a:pt x="3559748" y="3262559"/>
                  </a:lnTo>
                  <a:lnTo>
                    <a:pt x="3536822" y="3240986"/>
                  </a:lnTo>
                  <a:lnTo>
                    <a:pt x="3526246" y="3211945"/>
                  </a:lnTo>
                  <a:lnTo>
                    <a:pt x="3527762" y="3180811"/>
                  </a:lnTo>
                  <a:lnTo>
                    <a:pt x="3541112" y="3152960"/>
                  </a:lnTo>
                  <a:lnTo>
                    <a:pt x="3566038" y="3133769"/>
                  </a:lnTo>
                  <a:lnTo>
                    <a:pt x="3602283" y="3128613"/>
                  </a:lnTo>
                  <a:lnTo>
                    <a:pt x="3638761" y="3142211"/>
                  </a:lnTo>
                  <a:lnTo>
                    <a:pt x="3659690" y="3169481"/>
                  </a:lnTo>
                  <a:lnTo>
                    <a:pt x="3665439" y="3203222"/>
                  </a:lnTo>
                  <a:lnTo>
                    <a:pt x="3656375" y="3236237"/>
                  </a:lnTo>
                  <a:lnTo>
                    <a:pt x="3632867" y="3261325"/>
                  </a:lnTo>
                  <a:lnTo>
                    <a:pt x="3595283" y="3271288"/>
                  </a:lnTo>
                  <a:close/>
                </a:path>
                <a:path w="5575934" h="4831080" extrusionOk="0">
                  <a:moveTo>
                    <a:pt x="3205009" y="1565116"/>
                  </a:moveTo>
                  <a:lnTo>
                    <a:pt x="3167454" y="1555134"/>
                  </a:lnTo>
                  <a:lnTo>
                    <a:pt x="3143977" y="1530034"/>
                  </a:lnTo>
                  <a:lnTo>
                    <a:pt x="3134937" y="1497015"/>
                  </a:lnTo>
                  <a:lnTo>
                    <a:pt x="3140690" y="1463278"/>
                  </a:lnTo>
                  <a:lnTo>
                    <a:pt x="3161595" y="1436021"/>
                  </a:lnTo>
                  <a:lnTo>
                    <a:pt x="3198009" y="1422444"/>
                  </a:lnTo>
                  <a:lnTo>
                    <a:pt x="3234260" y="1427600"/>
                  </a:lnTo>
                  <a:lnTo>
                    <a:pt x="3259202" y="1446798"/>
                  </a:lnTo>
                  <a:lnTo>
                    <a:pt x="3272570" y="1474656"/>
                  </a:lnTo>
                  <a:lnTo>
                    <a:pt x="3274099" y="1505796"/>
                  </a:lnTo>
                  <a:lnTo>
                    <a:pt x="3263525" y="1534839"/>
                  </a:lnTo>
                  <a:lnTo>
                    <a:pt x="3240583" y="1556406"/>
                  </a:lnTo>
                  <a:lnTo>
                    <a:pt x="3205009" y="1565116"/>
                  </a:lnTo>
                  <a:close/>
                </a:path>
                <a:path w="5575934" h="4831080" extrusionOk="0">
                  <a:moveTo>
                    <a:pt x="3113134" y="3472112"/>
                  </a:moveTo>
                  <a:lnTo>
                    <a:pt x="3075579" y="3462150"/>
                  </a:lnTo>
                  <a:lnTo>
                    <a:pt x="3052101" y="3437061"/>
                  </a:lnTo>
                  <a:lnTo>
                    <a:pt x="3043056" y="3404047"/>
                  </a:lnTo>
                  <a:lnTo>
                    <a:pt x="3048801" y="3370305"/>
                  </a:lnTo>
                  <a:lnTo>
                    <a:pt x="3069691" y="3343036"/>
                  </a:lnTo>
                  <a:lnTo>
                    <a:pt x="3106084" y="3329438"/>
                  </a:lnTo>
                  <a:lnTo>
                    <a:pt x="3142371" y="3334611"/>
                  </a:lnTo>
                  <a:lnTo>
                    <a:pt x="3167335" y="3353811"/>
                  </a:lnTo>
                  <a:lnTo>
                    <a:pt x="3180714" y="3381664"/>
                  </a:lnTo>
                  <a:lnTo>
                    <a:pt x="3182246" y="3412796"/>
                  </a:lnTo>
                  <a:lnTo>
                    <a:pt x="3171668" y="3441831"/>
                  </a:lnTo>
                  <a:lnTo>
                    <a:pt x="3148718" y="3463394"/>
                  </a:lnTo>
                  <a:lnTo>
                    <a:pt x="3113134" y="3472112"/>
                  </a:lnTo>
                  <a:close/>
                </a:path>
                <a:path w="5575934" h="4831080" extrusionOk="0">
                  <a:moveTo>
                    <a:pt x="3340358" y="4584610"/>
                  </a:moveTo>
                  <a:lnTo>
                    <a:pt x="3302800" y="4574665"/>
                  </a:lnTo>
                  <a:lnTo>
                    <a:pt x="3279314" y="4549582"/>
                  </a:lnTo>
                  <a:lnTo>
                    <a:pt x="3270262" y="4516563"/>
                  </a:lnTo>
                  <a:lnTo>
                    <a:pt x="3276003" y="4482814"/>
                  </a:lnTo>
                  <a:lnTo>
                    <a:pt x="3296899" y="4455537"/>
                  </a:lnTo>
                  <a:lnTo>
                    <a:pt x="3333309" y="4441935"/>
                  </a:lnTo>
                  <a:lnTo>
                    <a:pt x="3369589" y="4447111"/>
                  </a:lnTo>
                  <a:lnTo>
                    <a:pt x="3394568" y="4466318"/>
                  </a:lnTo>
                  <a:lnTo>
                    <a:pt x="3407973" y="4494178"/>
                  </a:lnTo>
                  <a:lnTo>
                    <a:pt x="3409528" y="4525315"/>
                  </a:lnTo>
                  <a:lnTo>
                    <a:pt x="3398961" y="4554350"/>
                  </a:lnTo>
                  <a:lnTo>
                    <a:pt x="3375995" y="4575908"/>
                  </a:lnTo>
                  <a:lnTo>
                    <a:pt x="3340358" y="4584610"/>
                  </a:lnTo>
                  <a:close/>
                </a:path>
                <a:path w="5575934" h="4831080" extrusionOk="0">
                  <a:moveTo>
                    <a:pt x="3112134" y="541568"/>
                  </a:moveTo>
                  <a:lnTo>
                    <a:pt x="3074579" y="531588"/>
                  </a:lnTo>
                  <a:lnTo>
                    <a:pt x="3051103" y="506495"/>
                  </a:lnTo>
                  <a:lnTo>
                    <a:pt x="3042062" y="473483"/>
                  </a:lnTo>
                  <a:lnTo>
                    <a:pt x="3047816" y="439749"/>
                  </a:lnTo>
                  <a:lnTo>
                    <a:pt x="3068720" y="412487"/>
                  </a:lnTo>
                  <a:lnTo>
                    <a:pt x="3105134" y="398893"/>
                  </a:lnTo>
                  <a:lnTo>
                    <a:pt x="3141373" y="404065"/>
                  </a:lnTo>
                  <a:lnTo>
                    <a:pt x="3166318" y="423268"/>
                  </a:lnTo>
                  <a:lnTo>
                    <a:pt x="3179697" y="451125"/>
                  </a:lnTo>
                  <a:lnTo>
                    <a:pt x="3181240" y="482261"/>
                  </a:lnTo>
                  <a:lnTo>
                    <a:pt x="3170674" y="511298"/>
                  </a:lnTo>
                  <a:lnTo>
                    <a:pt x="3147729" y="532859"/>
                  </a:lnTo>
                  <a:lnTo>
                    <a:pt x="3112134" y="541568"/>
                  </a:lnTo>
                  <a:close/>
                </a:path>
                <a:path w="5575934" h="4831080" extrusionOk="0">
                  <a:moveTo>
                    <a:pt x="3869057" y="3943236"/>
                  </a:moveTo>
                  <a:lnTo>
                    <a:pt x="3831494" y="3933291"/>
                  </a:lnTo>
                  <a:lnTo>
                    <a:pt x="3808013" y="3908208"/>
                  </a:lnTo>
                  <a:lnTo>
                    <a:pt x="3798970" y="3875190"/>
                  </a:lnTo>
                  <a:lnTo>
                    <a:pt x="3804719" y="3841440"/>
                  </a:lnTo>
                  <a:lnTo>
                    <a:pt x="3825613" y="3814163"/>
                  </a:lnTo>
                  <a:lnTo>
                    <a:pt x="3862007" y="3800562"/>
                  </a:lnTo>
                  <a:lnTo>
                    <a:pt x="3898277" y="3805728"/>
                  </a:lnTo>
                  <a:lnTo>
                    <a:pt x="3923232" y="3824929"/>
                  </a:lnTo>
                  <a:lnTo>
                    <a:pt x="3936609" y="3852786"/>
                  </a:lnTo>
                  <a:lnTo>
                    <a:pt x="3938143" y="3883922"/>
                  </a:lnTo>
                  <a:lnTo>
                    <a:pt x="3927572" y="3912961"/>
                  </a:lnTo>
                  <a:lnTo>
                    <a:pt x="3904631" y="3934525"/>
                  </a:lnTo>
                  <a:lnTo>
                    <a:pt x="3869057" y="3943236"/>
                  </a:lnTo>
                  <a:close/>
                </a:path>
                <a:path w="5575934" h="4831080" extrusionOk="0">
                  <a:moveTo>
                    <a:pt x="3892482" y="456096"/>
                  </a:moveTo>
                  <a:lnTo>
                    <a:pt x="3854927" y="446153"/>
                  </a:lnTo>
                  <a:lnTo>
                    <a:pt x="3831449" y="421077"/>
                  </a:lnTo>
                  <a:lnTo>
                    <a:pt x="3822404" y="388066"/>
                  </a:lnTo>
                  <a:lnTo>
                    <a:pt x="3828149" y="354321"/>
                  </a:lnTo>
                  <a:lnTo>
                    <a:pt x="3849040" y="327040"/>
                  </a:lnTo>
                  <a:lnTo>
                    <a:pt x="3885432" y="313424"/>
                  </a:lnTo>
                  <a:lnTo>
                    <a:pt x="3921719" y="318662"/>
                  </a:lnTo>
                  <a:lnTo>
                    <a:pt x="3946683" y="337906"/>
                  </a:lnTo>
                  <a:lnTo>
                    <a:pt x="3960063" y="365780"/>
                  </a:lnTo>
                  <a:lnTo>
                    <a:pt x="3961595" y="396910"/>
                  </a:lnTo>
                  <a:lnTo>
                    <a:pt x="3951017" y="425923"/>
                  </a:lnTo>
                  <a:lnTo>
                    <a:pt x="3928067" y="447443"/>
                  </a:lnTo>
                  <a:lnTo>
                    <a:pt x="3892482" y="456096"/>
                  </a:lnTo>
                  <a:close/>
                </a:path>
                <a:path w="5575934" h="4831080" extrusionOk="0">
                  <a:moveTo>
                    <a:pt x="2777385" y="4374836"/>
                  </a:moveTo>
                  <a:lnTo>
                    <a:pt x="2738468" y="4364095"/>
                  </a:lnTo>
                  <a:lnTo>
                    <a:pt x="2715118" y="4337638"/>
                  </a:lnTo>
                  <a:lnTo>
                    <a:pt x="2707335" y="4303323"/>
                  </a:lnTo>
                  <a:lnTo>
                    <a:pt x="2715118" y="4269008"/>
                  </a:lnTo>
                  <a:lnTo>
                    <a:pt x="2738468" y="4242551"/>
                  </a:lnTo>
                  <a:lnTo>
                    <a:pt x="2777385" y="4231811"/>
                  </a:lnTo>
                  <a:lnTo>
                    <a:pt x="2816308" y="4242572"/>
                  </a:lnTo>
                  <a:lnTo>
                    <a:pt x="2839657" y="4269041"/>
                  </a:lnTo>
                  <a:lnTo>
                    <a:pt x="2847434" y="4303361"/>
                  </a:lnTo>
                  <a:lnTo>
                    <a:pt x="2839646" y="4337672"/>
                  </a:lnTo>
                  <a:lnTo>
                    <a:pt x="2816294" y="4364116"/>
                  </a:lnTo>
                  <a:lnTo>
                    <a:pt x="2777385" y="4374836"/>
                  </a:lnTo>
                  <a:close/>
                </a:path>
                <a:path w="5575934" h="4831080" extrusionOk="0">
                  <a:moveTo>
                    <a:pt x="4227732" y="4676710"/>
                  </a:moveTo>
                  <a:lnTo>
                    <a:pt x="4192197" y="4668026"/>
                  </a:lnTo>
                  <a:lnTo>
                    <a:pt x="4169270" y="4646467"/>
                  </a:lnTo>
                  <a:lnTo>
                    <a:pt x="4158694" y="4617418"/>
                  </a:lnTo>
                  <a:lnTo>
                    <a:pt x="4160210" y="4586269"/>
                  </a:lnTo>
                  <a:lnTo>
                    <a:pt x="4173561" y="4558405"/>
                  </a:lnTo>
                  <a:lnTo>
                    <a:pt x="4198487" y="4539215"/>
                  </a:lnTo>
                  <a:lnTo>
                    <a:pt x="4234732" y="4534085"/>
                  </a:lnTo>
                  <a:lnTo>
                    <a:pt x="4271145" y="4547652"/>
                  </a:lnTo>
                  <a:lnTo>
                    <a:pt x="4292050" y="4574918"/>
                  </a:lnTo>
                  <a:lnTo>
                    <a:pt x="4297803" y="4608669"/>
                  </a:lnTo>
                  <a:lnTo>
                    <a:pt x="4288763" y="4641694"/>
                  </a:lnTo>
                  <a:lnTo>
                    <a:pt x="4265287" y="4666779"/>
                  </a:lnTo>
                  <a:lnTo>
                    <a:pt x="4227732" y="4676710"/>
                  </a:lnTo>
                  <a:close/>
                </a:path>
                <a:path w="5575934" h="4831080" extrusionOk="0">
                  <a:moveTo>
                    <a:pt x="4422556" y="1196874"/>
                  </a:moveTo>
                  <a:lnTo>
                    <a:pt x="4387022" y="1188163"/>
                  </a:lnTo>
                  <a:lnTo>
                    <a:pt x="4364095" y="1166596"/>
                  </a:lnTo>
                  <a:lnTo>
                    <a:pt x="4353519" y="1137552"/>
                  </a:lnTo>
                  <a:lnTo>
                    <a:pt x="4355035" y="1106412"/>
                  </a:lnTo>
                  <a:lnTo>
                    <a:pt x="4368385" y="1078553"/>
                  </a:lnTo>
                  <a:lnTo>
                    <a:pt x="4393312" y="1059356"/>
                  </a:lnTo>
                  <a:lnTo>
                    <a:pt x="4429556" y="1054200"/>
                  </a:lnTo>
                  <a:lnTo>
                    <a:pt x="4465970" y="1067798"/>
                  </a:lnTo>
                  <a:lnTo>
                    <a:pt x="4486875" y="1095067"/>
                  </a:lnTo>
                  <a:lnTo>
                    <a:pt x="4492628" y="1128809"/>
                  </a:lnTo>
                  <a:lnTo>
                    <a:pt x="4483588" y="1161824"/>
                  </a:lnTo>
                  <a:lnTo>
                    <a:pt x="4460111" y="1186912"/>
                  </a:lnTo>
                  <a:lnTo>
                    <a:pt x="4422556" y="1196874"/>
                  </a:lnTo>
                  <a:close/>
                </a:path>
              </a:pathLst>
            </a:custGeom>
            <a:solidFill>
              <a:srgbClr val="005BC1">
                <a:alpha val="8240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3" name="Google Shape;53;p2"/>
          <p:cNvSpPr txBox="1">
            <a:spLocks noGrp="1"/>
          </p:cNvSpPr>
          <p:nvPr>
            <p:ph type="title"/>
          </p:nvPr>
        </p:nvSpPr>
        <p:spPr>
          <a:xfrm>
            <a:off x="378600" y="1112515"/>
            <a:ext cx="7127100" cy="1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9375" rIns="0" bIns="0" anchor="t" anchorCtr="0">
            <a:noAutofit/>
          </a:bodyPr>
          <a:lstStyle/>
          <a:p>
            <a:pPr marL="12700" marR="5080" lvl="0" indent="0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</a:rPr>
              <a:t>SMARTCOP</a:t>
            </a:r>
            <a:endParaRPr sz="6000">
              <a:solidFill>
                <a:srgbClr val="FFFFFF"/>
              </a:solidFill>
            </a:endParaRPr>
          </a:p>
          <a:p>
            <a:pPr marL="12700" marR="5080" lvl="0" indent="0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</a:endParaRPr>
          </a:p>
        </p:txBody>
      </p:sp>
      <p:sp>
        <p:nvSpPr>
          <p:cNvPr id="54" name="Google Shape;54;p2"/>
          <p:cNvSpPr txBox="1"/>
          <p:nvPr/>
        </p:nvSpPr>
        <p:spPr>
          <a:xfrm>
            <a:off x="482900" y="2550875"/>
            <a:ext cx="83202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EFEFEF"/>
                </a:solidFill>
                <a:latin typeface="Verdana"/>
                <a:ea typeface="Verdana"/>
                <a:cs typeface="Verdana"/>
                <a:sym typeface="Verdana"/>
              </a:rPr>
              <a:t>AUTOMATED PLATFORM TO MITIGATE THE IMPACT OF ROAD ACCIDENTS</a:t>
            </a:r>
            <a:endParaRPr sz="1500" b="1">
              <a:solidFill>
                <a:srgbClr val="EFEFE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" name="Google Shape;55;p2"/>
          <p:cNvSpPr txBox="1"/>
          <p:nvPr/>
        </p:nvSpPr>
        <p:spPr>
          <a:xfrm>
            <a:off x="8689700" y="4701450"/>
            <a:ext cx="285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1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6" name="Google Shape;56;p2"/>
          <p:cNvSpPr txBox="1"/>
          <p:nvPr/>
        </p:nvSpPr>
        <p:spPr>
          <a:xfrm>
            <a:off x="7405100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7" name="Google Shape;57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"/>
          <p:cNvSpPr txBox="1"/>
          <p:nvPr/>
        </p:nvSpPr>
        <p:spPr>
          <a:xfrm>
            <a:off x="7275" y="4572000"/>
            <a:ext cx="83307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FACULTY OF COMPUTING 							</a:t>
            </a:r>
            <a:r>
              <a:rPr lang="en-US" sz="12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2020-052</a:t>
            </a:r>
            <a:endParaRPr sz="12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aed4ec4b9_0_59"/>
          <p:cNvSpPr txBox="1">
            <a:spLocks noGrp="1"/>
          </p:cNvSpPr>
          <p:nvPr>
            <p:ph type="ctrTitle" idx="4294967295"/>
          </p:nvPr>
        </p:nvSpPr>
        <p:spPr>
          <a:xfrm>
            <a:off x="540074" y="68704"/>
            <a:ext cx="2755800" cy="7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aseline="30000">
                <a:solidFill>
                  <a:srgbClr val="0044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Gap</a:t>
            </a:r>
            <a:endParaRPr sz="5700" baseline="30000">
              <a:solidFill>
                <a:srgbClr val="00449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9aed4ec4b9_0_59"/>
          <p:cNvSpPr txBox="1"/>
          <p:nvPr/>
        </p:nvSpPr>
        <p:spPr>
          <a:xfrm>
            <a:off x="73722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9" name="Google Shape;179;g9aed4ec4b9_0_59"/>
          <p:cNvSpPr txBox="1"/>
          <p:nvPr/>
        </p:nvSpPr>
        <p:spPr>
          <a:xfrm>
            <a:off x="8689700" y="4701450"/>
            <a:ext cx="411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10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180" name="Google Shape;180;g9aed4ec4b9_0_59"/>
          <p:cNvGraphicFramePr/>
          <p:nvPr/>
        </p:nvGraphicFramePr>
        <p:xfrm>
          <a:off x="540050" y="4565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{2DBF89E0-1E81-496A-AC7A-BE2A41FD411C}</a:tableStyleId>
              </a:tblPr>
              <a:tblGrid>
                <a:gridCol w="363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3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4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</a:rPr>
                        <a:t>Paper [5]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</a:rPr>
                        <a:t>Paper [6]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</a:rPr>
                        <a:t>Paper [7]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</a:rPr>
                        <a:t>paper [8]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</a:rPr>
                        <a:t>Smart Cop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Predict vicinity of road accidents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3B7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Predict frequency of road accidents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3B7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Speculate severity of road accidents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3B7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Predict reasons for road accidents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3B7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Implement a user-friendly web based application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3B7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1" name="Google Shape;181;g9aed4ec4b9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9aed4ec4b9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1324" y="12501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9aed4ec4b9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2274" y="12418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9aed4ec4b9_0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3150" y="1275550"/>
            <a:ext cx="353850" cy="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9aed4ec4b9_0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7237" y="1301850"/>
            <a:ext cx="353850" cy="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9aed4ec4b9_0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4550" y="1809700"/>
            <a:ext cx="353850" cy="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9aed4ec4b9_0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7225" y="1809700"/>
            <a:ext cx="353850" cy="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9aed4ec4b9_0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3150" y="3190850"/>
            <a:ext cx="353850" cy="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9aed4ec4b9_0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3950" y="2506300"/>
            <a:ext cx="353850" cy="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9aed4ec4b9_0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2850" y="1293525"/>
            <a:ext cx="353850" cy="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9aed4ec4b9_0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2850" y="1876825"/>
            <a:ext cx="353850" cy="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9aed4ec4b9_0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2850" y="2506300"/>
            <a:ext cx="353850" cy="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9aed4ec4b9_0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2850" y="3135775"/>
            <a:ext cx="353850" cy="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9aed4ec4b9_0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2850" y="3853888"/>
            <a:ext cx="353850" cy="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9aed4ec4b9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7024" y="17580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9aed4ec4b9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0599" y="17580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9aed4ec4b9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874" y="25063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9aed4ec4b9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474" y="38297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9aed4ec4b9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5549" y="25063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9aed4ec4b9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1474" y="31391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9aed4ec4b9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5549" y="3855588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9aed4ec4b9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4749" y="25063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9aed4ec4b9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0674" y="316501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9aed4ec4b9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5824" y="38685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9aed4ec4b9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0599" y="316501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9aed4ec4b9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2274" y="3829738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9aed4ec4b9_0_59"/>
          <p:cNvSpPr txBox="1"/>
          <p:nvPr/>
        </p:nvSpPr>
        <p:spPr>
          <a:xfrm>
            <a:off x="7275" y="4572000"/>
            <a:ext cx="83307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  </a:t>
            </a:r>
            <a:r>
              <a:rPr lang="en-US" sz="1200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IT16138896| Dissanayake D.M.K.P. | 2020-052</a:t>
            </a:r>
            <a:endParaRPr sz="1200"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g9aed4ec4b9_1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75" y="152400"/>
            <a:ext cx="2509728" cy="6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9aed4ec4b9_1_71"/>
          <p:cNvSpPr txBox="1"/>
          <p:nvPr/>
        </p:nvSpPr>
        <p:spPr>
          <a:xfrm>
            <a:off x="311425" y="195875"/>
            <a:ext cx="22203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Question</a:t>
            </a:r>
            <a:endParaRPr sz="2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4" name="Google Shape;214;g9aed4ec4b9_1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925" y="204575"/>
            <a:ext cx="3743850" cy="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9aed4ec4b9_1_71"/>
          <p:cNvSpPr txBox="1"/>
          <p:nvPr/>
        </p:nvSpPr>
        <p:spPr>
          <a:xfrm>
            <a:off x="4087100" y="204575"/>
            <a:ext cx="34341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Objectives</a:t>
            </a:r>
            <a:endParaRPr sz="2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g9aed4ec4b9_1_71"/>
          <p:cNvSpPr/>
          <p:nvPr/>
        </p:nvSpPr>
        <p:spPr>
          <a:xfrm>
            <a:off x="86725" y="922100"/>
            <a:ext cx="2788075" cy="1691362"/>
          </a:xfrm>
          <a:custGeom>
            <a:avLst/>
            <a:gdLst/>
            <a:ahLst/>
            <a:cxnLst/>
            <a:rect l="l" t="t" r="r" b="b"/>
            <a:pathLst>
              <a:path w="1424304" h="1424305" extrusionOk="0">
                <a:moveTo>
                  <a:pt x="711886" y="1423794"/>
                </a:moveTo>
                <a:lnTo>
                  <a:pt x="663146" y="1422152"/>
                </a:lnTo>
                <a:lnTo>
                  <a:pt x="615288" y="1417295"/>
                </a:lnTo>
                <a:lnTo>
                  <a:pt x="568417" y="1409331"/>
                </a:lnTo>
                <a:lnTo>
                  <a:pt x="522640" y="1398365"/>
                </a:lnTo>
                <a:lnTo>
                  <a:pt x="478062" y="1384502"/>
                </a:lnTo>
                <a:lnTo>
                  <a:pt x="434789" y="1367850"/>
                </a:lnTo>
                <a:lnTo>
                  <a:pt x="392928" y="1348514"/>
                </a:lnTo>
                <a:lnTo>
                  <a:pt x="352585" y="1326600"/>
                </a:lnTo>
                <a:lnTo>
                  <a:pt x="313865" y="1302214"/>
                </a:lnTo>
                <a:lnTo>
                  <a:pt x="276875" y="1275462"/>
                </a:lnTo>
                <a:lnTo>
                  <a:pt x="241721" y="1246451"/>
                </a:lnTo>
                <a:lnTo>
                  <a:pt x="208508" y="1215286"/>
                </a:lnTo>
                <a:lnTo>
                  <a:pt x="177343" y="1182072"/>
                </a:lnTo>
                <a:lnTo>
                  <a:pt x="148331" y="1146918"/>
                </a:lnTo>
                <a:lnTo>
                  <a:pt x="121580" y="1109927"/>
                </a:lnTo>
                <a:lnTo>
                  <a:pt x="97194" y="1071207"/>
                </a:lnTo>
                <a:lnTo>
                  <a:pt x="75280" y="1030863"/>
                </a:lnTo>
                <a:lnTo>
                  <a:pt x="55944" y="989001"/>
                </a:lnTo>
                <a:lnTo>
                  <a:pt x="39291" y="945728"/>
                </a:lnTo>
                <a:lnTo>
                  <a:pt x="25429" y="901149"/>
                </a:lnTo>
                <a:lnTo>
                  <a:pt x="14463" y="855371"/>
                </a:lnTo>
                <a:lnTo>
                  <a:pt x="6498" y="808499"/>
                </a:lnTo>
                <a:lnTo>
                  <a:pt x="1642" y="760639"/>
                </a:lnTo>
                <a:lnTo>
                  <a:pt x="0" y="711898"/>
                </a:lnTo>
                <a:lnTo>
                  <a:pt x="1642" y="663157"/>
                </a:lnTo>
                <a:lnTo>
                  <a:pt x="6498" y="615298"/>
                </a:lnTo>
                <a:lnTo>
                  <a:pt x="14463" y="568426"/>
                </a:lnTo>
                <a:lnTo>
                  <a:pt x="25429" y="522648"/>
                </a:lnTo>
                <a:lnTo>
                  <a:pt x="39291" y="478069"/>
                </a:lnTo>
                <a:lnTo>
                  <a:pt x="55944" y="434796"/>
                </a:lnTo>
                <a:lnTo>
                  <a:pt x="75280" y="392934"/>
                </a:lnTo>
                <a:lnTo>
                  <a:pt x="97194" y="352590"/>
                </a:lnTo>
                <a:lnTo>
                  <a:pt x="121580" y="313869"/>
                </a:lnTo>
                <a:lnTo>
                  <a:pt x="148331" y="276879"/>
                </a:lnTo>
                <a:lnTo>
                  <a:pt x="177343" y="241724"/>
                </a:lnTo>
                <a:lnTo>
                  <a:pt x="208508" y="208510"/>
                </a:lnTo>
                <a:lnTo>
                  <a:pt x="241721" y="177345"/>
                </a:lnTo>
                <a:lnTo>
                  <a:pt x="276875" y="148333"/>
                </a:lnTo>
                <a:lnTo>
                  <a:pt x="313865" y="121581"/>
                </a:lnTo>
                <a:lnTo>
                  <a:pt x="352585" y="97195"/>
                </a:lnTo>
                <a:lnTo>
                  <a:pt x="392928" y="75281"/>
                </a:lnTo>
                <a:lnTo>
                  <a:pt x="434789" y="55944"/>
                </a:lnTo>
                <a:lnTo>
                  <a:pt x="478062" y="39292"/>
                </a:lnTo>
                <a:lnTo>
                  <a:pt x="522640" y="25429"/>
                </a:lnTo>
                <a:lnTo>
                  <a:pt x="568417" y="14463"/>
                </a:lnTo>
                <a:lnTo>
                  <a:pt x="615288" y="6498"/>
                </a:lnTo>
                <a:lnTo>
                  <a:pt x="663146" y="1642"/>
                </a:lnTo>
                <a:lnTo>
                  <a:pt x="711886" y="0"/>
                </a:lnTo>
                <a:lnTo>
                  <a:pt x="763161" y="1847"/>
                </a:lnTo>
                <a:lnTo>
                  <a:pt x="813873" y="7339"/>
                </a:lnTo>
                <a:lnTo>
                  <a:pt x="863841" y="16401"/>
                </a:lnTo>
                <a:lnTo>
                  <a:pt x="912887" y="28960"/>
                </a:lnTo>
                <a:lnTo>
                  <a:pt x="960830" y="44940"/>
                </a:lnTo>
                <a:lnTo>
                  <a:pt x="1007491" y="64268"/>
                </a:lnTo>
                <a:lnTo>
                  <a:pt x="1052691" y="86868"/>
                </a:lnTo>
                <a:lnTo>
                  <a:pt x="1096250" y="112667"/>
                </a:lnTo>
                <a:lnTo>
                  <a:pt x="1137988" y="141591"/>
                </a:lnTo>
                <a:lnTo>
                  <a:pt x="1177726" y="173563"/>
                </a:lnTo>
                <a:lnTo>
                  <a:pt x="1215285" y="208512"/>
                </a:lnTo>
                <a:lnTo>
                  <a:pt x="1250231" y="246071"/>
                </a:lnTo>
                <a:lnTo>
                  <a:pt x="1282202" y="285811"/>
                </a:lnTo>
                <a:lnTo>
                  <a:pt x="1311123" y="327549"/>
                </a:lnTo>
                <a:lnTo>
                  <a:pt x="1336921" y="371108"/>
                </a:lnTo>
                <a:lnTo>
                  <a:pt x="1359520" y="416308"/>
                </a:lnTo>
                <a:lnTo>
                  <a:pt x="1378846" y="462968"/>
                </a:lnTo>
                <a:lnTo>
                  <a:pt x="1394826" y="510910"/>
                </a:lnTo>
                <a:lnTo>
                  <a:pt x="1407383" y="559953"/>
                </a:lnTo>
                <a:lnTo>
                  <a:pt x="1416445" y="609919"/>
                </a:lnTo>
                <a:lnTo>
                  <a:pt x="1421937" y="660627"/>
                </a:lnTo>
                <a:lnTo>
                  <a:pt x="1423784" y="711898"/>
                </a:lnTo>
                <a:lnTo>
                  <a:pt x="1422142" y="760639"/>
                </a:lnTo>
                <a:lnTo>
                  <a:pt x="1417285" y="808499"/>
                </a:lnTo>
                <a:lnTo>
                  <a:pt x="1409321" y="855371"/>
                </a:lnTo>
                <a:lnTo>
                  <a:pt x="1398355" y="901149"/>
                </a:lnTo>
                <a:lnTo>
                  <a:pt x="1384492" y="945728"/>
                </a:lnTo>
                <a:lnTo>
                  <a:pt x="1367840" y="989001"/>
                </a:lnTo>
                <a:lnTo>
                  <a:pt x="1348504" y="1030863"/>
                </a:lnTo>
                <a:lnTo>
                  <a:pt x="1326590" y="1071207"/>
                </a:lnTo>
                <a:lnTo>
                  <a:pt x="1302204" y="1109927"/>
                </a:lnTo>
                <a:lnTo>
                  <a:pt x="1275452" y="1146918"/>
                </a:lnTo>
                <a:lnTo>
                  <a:pt x="1246441" y="1182072"/>
                </a:lnTo>
                <a:lnTo>
                  <a:pt x="1215275" y="1215286"/>
                </a:lnTo>
                <a:lnTo>
                  <a:pt x="1182062" y="1246451"/>
                </a:lnTo>
                <a:lnTo>
                  <a:pt x="1146907" y="1275462"/>
                </a:lnTo>
                <a:lnTo>
                  <a:pt x="1109916" y="1302214"/>
                </a:lnTo>
                <a:lnTo>
                  <a:pt x="1071196" y="1326600"/>
                </a:lnTo>
                <a:lnTo>
                  <a:pt x="1030852" y="1348514"/>
                </a:lnTo>
                <a:lnTo>
                  <a:pt x="988990" y="1367850"/>
                </a:lnTo>
                <a:lnTo>
                  <a:pt x="945717" y="1384502"/>
                </a:lnTo>
                <a:lnTo>
                  <a:pt x="901138" y="1398365"/>
                </a:lnTo>
                <a:lnTo>
                  <a:pt x="855359" y="1409331"/>
                </a:lnTo>
                <a:lnTo>
                  <a:pt x="808487" y="1417295"/>
                </a:lnTo>
                <a:lnTo>
                  <a:pt x="760627" y="1422152"/>
                </a:lnTo>
                <a:lnTo>
                  <a:pt x="711886" y="1423794"/>
                </a:lnTo>
                <a:close/>
              </a:path>
            </a:pathLst>
          </a:custGeom>
          <a:solidFill>
            <a:srgbClr val="2AC3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7" name="Google Shape;217;g9aed4ec4b9_1_71"/>
          <p:cNvSpPr txBox="1"/>
          <p:nvPr/>
        </p:nvSpPr>
        <p:spPr>
          <a:xfrm>
            <a:off x="-12" y="1066800"/>
            <a:ext cx="3001800" cy="1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road accident prediction exactly reduce the impact of road accidents?</a:t>
            </a:r>
            <a:endParaRPr sz="19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8" name="Google Shape;218;g9aed4ec4b9_1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50" y="2848875"/>
            <a:ext cx="1723124" cy="172312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9aed4ec4b9_1_71"/>
          <p:cNvSpPr/>
          <p:nvPr/>
        </p:nvSpPr>
        <p:spPr>
          <a:xfrm>
            <a:off x="3948025" y="1146925"/>
            <a:ext cx="4329900" cy="1241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Implement a road accident prediction model based on historical data using Supervised &amp; Unsupervised Learning algorithms</a:t>
            </a:r>
            <a:endParaRPr b="1"/>
          </a:p>
        </p:txBody>
      </p:sp>
      <p:sp>
        <p:nvSpPr>
          <p:cNvPr id="220" name="Google Shape;220;g9aed4ec4b9_1_71"/>
          <p:cNvSpPr/>
          <p:nvPr/>
        </p:nvSpPr>
        <p:spPr>
          <a:xfrm>
            <a:off x="2567100" y="2897150"/>
            <a:ext cx="989150" cy="1963100"/>
          </a:xfrm>
          <a:prstGeom prst="flowChartOffpageConnector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 the severity of road accidents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g9aed4ec4b9_1_71"/>
          <p:cNvSpPr/>
          <p:nvPr/>
        </p:nvSpPr>
        <p:spPr>
          <a:xfrm>
            <a:off x="3953925" y="2848875"/>
            <a:ext cx="989150" cy="1963100"/>
          </a:xfrm>
          <a:prstGeom prst="flowChartOffpageConnector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Speculate the reasons for  road accidents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g9aed4ec4b9_1_71"/>
          <p:cNvSpPr/>
          <p:nvPr/>
        </p:nvSpPr>
        <p:spPr>
          <a:xfrm>
            <a:off x="5278350" y="2848875"/>
            <a:ext cx="989150" cy="1963100"/>
          </a:xfrm>
          <a:prstGeom prst="flowChartOffpageConnector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 the frequency of road accidents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g9aed4ec4b9_1_71"/>
          <p:cNvSpPr/>
          <p:nvPr/>
        </p:nvSpPr>
        <p:spPr>
          <a:xfrm>
            <a:off x="6633975" y="2848875"/>
            <a:ext cx="989150" cy="1963100"/>
          </a:xfrm>
          <a:prstGeom prst="flowChartOffpageConnector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 the vicinities of road accidents </a:t>
            </a:r>
            <a:endParaRPr sz="15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g9aed4ec4b9_1_71"/>
          <p:cNvSpPr/>
          <p:nvPr/>
        </p:nvSpPr>
        <p:spPr>
          <a:xfrm>
            <a:off x="7886025" y="2848875"/>
            <a:ext cx="1145250" cy="2011375"/>
          </a:xfrm>
          <a:prstGeom prst="flowChartOffpageConnector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Deliver Results via user-friendly web-based application</a:t>
            </a:r>
            <a:endParaRPr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g9aed4ec4b9_1_71"/>
          <p:cNvSpPr txBox="1"/>
          <p:nvPr/>
        </p:nvSpPr>
        <p:spPr>
          <a:xfrm>
            <a:off x="73722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6" name="Google Shape;226;g9aed4ec4b9_1_71"/>
          <p:cNvSpPr txBox="1"/>
          <p:nvPr/>
        </p:nvSpPr>
        <p:spPr>
          <a:xfrm>
            <a:off x="8666475" y="4721525"/>
            <a:ext cx="477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11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7" name="Google Shape;227;g9aed4ec4b9_1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9aed4ec4b9_1_71"/>
          <p:cNvSpPr txBox="1"/>
          <p:nvPr/>
        </p:nvSpPr>
        <p:spPr>
          <a:xfrm>
            <a:off x="7275" y="4572000"/>
            <a:ext cx="83307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  </a:t>
            </a:r>
            <a:r>
              <a:rPr lang="en-US" sz="1200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IT16138896| Dissanayake D.M.K.P. | 2020-052</a:t>
            </a:r>
            <a:endParaRPr sz="1200"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aed4ec4b9_1_103"/>
          <p:cNvSpPr txBox="1">
            <a:spLocks noGrp="1"/>
          </p:cNvSpPr>
          <p:nvPr>
            <p:ph type="ctrTitle" idx="4294967295"/>
          </p:nvPr>
        </p:nvSpPr>
        <p:spPr>
          <a:xfrm>
            <a:off x="540074" y="373504"/>
            <a:ext cx="2755800" cy="7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aseline="30000">
                <a:solidFill>
                  <a:srgbClr val="0044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sz="5700" baseline="30000">
              <a:solidFill>
                <a:srgbClr val="00449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4" name="Google Shape;234;g9aed4ec4b9_1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625" y="172475"/>
            <a:ext cx="4598501" cy="454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9aed4ec4b9_1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00" y="1113779"/>
            <a:ext cx="2674962" cy="367469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9aed4ec4b9_1_103"/>
          <p:cNvSpPr txBox="1"/>
          <p:nvPr/>
        </p:nvSpPr>
        <p:spPr>
          <a:xfrm>
            <a:off x="73722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7" name="Google Shape;237;g9aed4ec4b9_1_103"/>
          <p:cNvSpPr txBox="1"/>
          <p:nvPr/>
        </p:nvSpPr>
        <p:spPr>
          <a:xfrm>
            <a:off x="8689700" y="4701450"/>
            <a:ext cx="4119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12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8" name="Google Shape;238;g9aed4ec4b9_1_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9aed4ec4b9_1_103"/>
          <p:cNvSpPr txBox="1"/>
          <p:nvPr/>
        </p:nvSpPr>
        <p:spPr>
          <a:xfrm>
            <a:off x="7275" y="4572000"/>
            <a:ext cx="83307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  </a:t>
            </a:r>
            <a:r>
              <a:rPr lang="en-US" sz="1200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IT16138896| Dissanayake D.M.K.P. | 2020-052</a:t>
            </a:r>
            <a:endParaRPr sz="1200"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9aed4ec4b9_1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75" y="152400"/>
            <a:ext cx="1959762" cy="4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9aed4ec4b9_1_111"/>
          <p:cNvSpPr txBox="1"/>
          <p:nvPr/>
        </p:nvSpPr>
        <p:spPr>
          <a:xfrm>
            <a:off x="222700" y="196475"/>
            <a:ext cx="18567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Dataset</a:t>
            </a:r>
            <a:endParaRPr sz="2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g9aed4ec4b9_1_111"/>
          <p:cNvSpPr txBox="1"/>
          <p:nvPr/>
        </p:nvSpPr>
        <p:spPr>
          <a:xfrm>
            <a:off x="172475" y="593450"/>
            <a:ext cx="30120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❖"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records: 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1,038,182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❖"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Number of input features: 52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47" name="Google Shape;247;g9aed4ec4b9_1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75" y="1220450"/>
            <a:ext cx="2509728" cy="6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9aed4ec4b9_1_111"/>
          <p:cNvSpPr txBox="1"/>
          <p:nvPr/>
        </p:nvSpPr>
        <p:spPr>
          <a:xfrm>
            <a:off x="222701" y="1287350"/>
            <a:ext cx="22377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Preprocessing</a:t>
            </a:r>
            <a:endParaRPr sz="2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g9aed4ec4b9_1_111"/>
          <p:cNvSpPr txBox="1"/>
          <p:nvPr/>
        </p:nvSpPr>
        <p:spPr>
          <a:xfrm>
            <a:off x="172475" y="1786025"/>
            <a:ext cx="3474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➢"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cleaning 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 rows with Null values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 columns with Null and 0 values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➢"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Normalization </a:t>
            </a: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label encoding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➢"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 </a:t>
            </a:r>
            <a:r>
              <a:rPr lang="en-US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830,719 number of records</a:t>
            </a:r>
            <a:endParaRPr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0" name="Google Shape;250;g9aed4ec4b9_1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75" y="3386225"/>
            <a:ext cx="2509725" cy="4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9aed4ec4b9_1_111"/>
          <p:cNvSpPr txBox="1"/>
          <p:nvPr/>
        </p:nvSpPr>
        <p:spPr>
          <a:xfrm>
            <a:off x="222700" y="3386225"/>
            <a:ext cx="25098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Feature Selection</a:t>
            </a:r>
            <a:endParaRPr sz="2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g9aed4ec4b9_1_111"/>
          <p:cNvSpPr txBox="1"/>
          <p:nvPr/>
        </p:nvSpPr>
        <p:spPr>
          <a:xfrm>
            <a:off x="172475" y="3857775"/>
            <a:ext cx="5503500" cy="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❖"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importance - severity, reason, frequency predictions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❖"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Referring related works -  severity prediction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❖"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Principal Components Analysis (PCA) - Vicinity clustering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53" name="Google Shape;253;g9aed4ec4b9_1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1150" y="1439025"/>
            <a:ext cx="2650300" cy="31542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4" name="Google Shape;254;g9aed4ec4b9_1_111"/>
          <p:cNvPicPr preferRelativeResize="0"/>
          <p:nvPr/>
        </p:nvPicPr>
        <p:blipFill rotWithShape="1">
          <a:blip r:embed="rId5">
            <a:alphaModFix/>
          </a:blip>
          <a:srcRect l="1400"/>
          <a:stretch/>
        </p:blipFill>
        <p:spPr>
          <a:xfrm>
            <a:off x="2835400" y="1296650"/>
            <a:ext cx="3425699" cy="8438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5" name="Google Shape;255;g9aed4ec4b9_1_111"/>
          <p:cNvPicPr preferRelativeResize="0"/>
          <p:nvPr/>
        </p:nvPicPr>
        <p:blipFill rotWithShape="1">
          <a:blip r:embed="rId6">
            <a:alphaModFix/>
          </a:blip>
          <a:srcRect l="1107"/>
          <a:stretch/>
        </p:blipFill>
        <p:spPr>
          <a:xfrm>
            <a:off x="3556250" y="152400"/>
            <a:ext cx="5376249" cy="11830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6" name="Google Shape;256;g9aed4ec4b9_1_111"/>
          <p:cNvPicPr preferRelativeResize="0"/>
          <p:nvPr/>
        </p:nvPicPr>
        <p:blipFill rotWithShape="1">
          <a:blip r:embed="rId7">
            <a:alphaModFix/>
          </a:blip>
          <a:srcRect l="4979" r="6108" b="3250"/>
          <a:stretch/>
        </p:blipFill>
        <p:spPr>
          <a:xfrm>
            <a:off x="3787275" y="2177850"/>
            <a:ext cx="2509800" cy="17561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7" name="Google Shape;257;g9aed4ec4b9_1_111"/>
          <p:cNvSpPr txBox="1"/>
          <p:nvPr/>
        </p:nvSpPr>
        <p:spPr>
          <a:xfrm>
            <a:off x="74484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8" name="Google Shape;258;g9aed4ec4b9_1_111"/>
          <p:cNvSpPr txBox="1"/>
          <p:nvPr/>
        </p:nvSpPr>
        <p:spPr>
          <a:xfrm>
            <a:off x="8689700" y="4701450"/>
            <a:ext cx="572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13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9" name="Google Shape;259;g9aed4ec4b9_1_1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75" y="4744063"/>
            <a:ext cx="395452" cy="4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9aed4ec4b9_1_111"/>
          <p:cNvSpPr txBox="1"/>
          <p:nvPr/>
        </p:nvSpPr>
        <p:spPr>
          <a:xfrm>
            <a:off x="7275" y="4572000"/>
            <a:ext cx="83307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  </a:t>
            </a:r>
            <a:r>
              <a:rPr lang="en-US" sz="1200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IT16138896| Dissanayake D.M.K.P. | 2020-052</a:t>
            </a:r>
            <a:endParaRPr sz="1200"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aed4ec4b9_1_136"/>
          <p:cNvSpPr/>
          <p:nvPr/>
        </p:nvSpPr>
        <p:spPr>
          <a:xfrm>
            <a:off x="783600" y="408450"/>
            <a:ext cx="3958200" cy="1948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9aed4ec4b9_1_136"/>
          <p:cNvSpPr txBox="1"/>
          <p:nvPr/>
        </p:nvSpPr>
        <p:spPr>
          <a:xfrm>
            <a:off x="974475" y="-7550"/>
            <a:ext cx="34056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Road Accident Severity Prediction</a:t>
            </a:r>
            <a:endParaRPr sz="1700" b="1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g9aed4ec4b9_1_136"/>
          <p:cNvSpPr txBox="1"/>
          <p:nvPr/>
        </p:nvSpPr>
        <p:spPr>
          <a:xfrm>
            <a:off x="843850" y="641225"/>
            <a:ext cx="3837600" cy="18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❖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Algorithm : </a:t>
            </a:r>
            <a:r>
              <a:rPr lang="en-US" sz="1500" b="1">
                <a:latin typeface="Times New Roman"/>
                <a:ea typeface="Times New Roman"/>
                <a:cs typeface="Times New Roman"/>
                <a:sym typeface="Times New Roman"/>
              </a:rPr>
              <a:t>Random Forest Classifier 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(RFC)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❖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Training Set : </a:t>
            </a:r>
            <a:r>
              <a:rPr lang="en-US" sz="1500" b="1">
                <a:latin typeface="Times New Roman"/>
                <a:ea typeface="Times New Roman"/>
                <a:cs typeface="Times New Roman"/>
                <a:sym typeface="Times New Roman"/>
              </a:rPr>
              <a:t>80%</a:t>
            </a:r>
            <a:endParaRPr sz="15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❖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Testing Set : </a:t>
            </a:r>
            <a:r>
              <a:rPr lang="en-US" sz="1500" b="1">
                <a:latin typeface="Times New Roman"/>
                <a:ea typeface="Times New Roman"/>
                <a:cs typeface="Times New Roman"/>
                <a:sym typeface="Times New Roman"/>
              </a:rPr>
              <a:t>20%</a:t>
            </a:r>
            <a:endParaRPr sz="15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❖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Compare accuracy with AdaBoost classifier and select the best one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8" name="Google Shape;268;g9aed4ec4b9_1_136"/>
          <p:cNvSpPr/>
          <p:nvPr/>
        </p:nvSpPr>
        <p:spPr>
          <a:xfrm>
            <a:off x="4954350" y="408450"/>
            <a:ext cx="3958200" cy="19488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9aed4ec4b9_1_136"/>
          <p:cNvSpPr/>
          <p:nvPr/>
        </p:nvSpPr>
        <p:spPr>
          <a:xfrm>
            <a:off x="783600" y="2864800"/>
            <a:ext cx="3958200" cy="1948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9aed4ec4b9_1_136"/>
          <p:cNvSpPr/>
          <p:nvPr/>
        </p:nvSpPr>
        <p:spPr>
          <a:xfrm>
            <a:off x="4954350" y="2916750"/>
            <a:ext cx="3958200" cy="19488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9aed4ec4b9_1_136"/>
          <p:cNvSpPr txBox="1"/>
          <p:nvPr/>
        </p:nvSpPr>
        <p:spPr>
          <a:xfrm>
            <a:off x="5105050" y="-7550"/>
            <a:ext cx="34056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674EA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Road Accident Reason Prediction</a:t>
            </a:r>
            <a:endParaRPr sz="1700" b="1">
              <a:solidFill>
                <a:srgbClr val="674EA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g9aed4ec4b9_1_136"/>
          <p:cNvSpPr txBox="1"/>
          <p:nvPr/>
        </p:nvSpPr>
        <p:spPr>
          <a:xfrm>
            <a:off x="843850" y="2433450"/>
            <a:ext cx="36216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Road Accident Frequency Prediction</a:t>
            </a:r>
            <a:endParaRPr sz="1700"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g9aed4ec4b9_1_136"/>
          <p:cNvSpPr txBox="1"/>
          <p:nvPr/>
        </p:nvSpPr>
        <p:spPr>
          <a:xfrm>
            <a:off x="4997050" y="2449625"/>
            <a:ext cx="36216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Road Accident Vicinity Clustering</a:t>
            </a:r>
            <a:endParaRPr sz="1700" b="1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g9aed4ec4b9_1_136"/>
          <p:cNvSpPr txBox="1"/>
          <p:nvPr/>
        </p:nvSpPr>
        <p:spPr>
          <a:xfrm>
            <a:off x="5014650" y="641225"/>
            <a:ext cx="3837600" cy="18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❖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Algorithm : </a:t>
            </a:r>
            <a:r>
              <a:rPr lang="en-US" sz="1500" b="1">
                <a:latin typeface="Times New Roman"/>
                <a:ea typeface="Times New Roman"/>
                <a:cs typeface="Times New Roman"/>
                <a:sym typeface="Times New Roman"/>
              </a:rPr>
              <a:t>AdaBoost Classifier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❖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Training Set : </a:t>
            </a:r>
            <a:r>
              <a:rPr lang="en-US" sz="1500" b="1">
                <a:latin typeface="Times New Roman"/>
                <a:ea typeface="Times New Roman"/>
                <a:cs typeface="Times New Roman"/>
                <a:sym typeface="Times New Roman"/>
              </a:rPr>
              <a:t>80%</a:t>
            </a:r>
            <a:endParaRPr sz="15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❖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Testing Set : </a:t>
            </a:r>
            <a:r>
              <a:rPr lang="en-US" sz="1500" b="1">
                <a:latin typeface="Times New Roman"/>
                <a:ea typeface="Times New Roman"/>
                <a:cs typeface="Times New Roman"/>
                <a:sym typeface="Times New Roman"/>
              </a:rPr>
              <a:t>20%</a:t>
            </a:r>
            <a:endParaRPr sz="15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❖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Testing results are saved in MongoDB and as JSON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5" name="Google Shape;275;g9aed4ec4b9_1_136"/>
          <p:cNvSpPr txBox="1"/>
          <p:nvPr/>
        </p:nvSpPr>
        <p:spPr>
          <a:xfrm>
            <a:off x="693175" y="2935000"/>
            <a:ext cx="4048500" cy="18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❖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Algorithm : </a:t>
            </a:r>
            <a:r>
              <a:rPr lang="en-US" sz="1500" b="1">
                <a:latin typeface="Times New Roman"/>
                <a:ea typeface="Times New Roman"/>
                <a:cs typeface="Times New Roman"/>
                <a:sym typeface="Times New Roman"/>
              </a:rPr>
              <a:t>K-Nearest Neighbours (KNN)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❖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Training Set : </a:t>
            </a:r>
            <a:r>
              <a:rPr lang="en-US" sz="1500" b="1">
                <a:latin typeface="Times New Roman"/>
                <a:ea typeface="Times New Roman"/>
                <a:cs typeface="Times New Roman"/>
                <a:sym typeface="Times New Roman"/>
              </a:rPr>
              <a:t>60%</a:t>
            </a:r>
            <a:endParaRPr sz="15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❖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Testing Set : </a:t>
            </a:r>
            <a:r>
              <a:rPr lang="en-US" sz="1500" b="1">
                <a:latin typeface="Times New Roman"/>
                <a:ea typeface="Times New Roman"/>
                <a:cs typeface="Times New Roman"/>
                <a:sym typeface="Times New Roman"/>
              </a:rPr>
              <a:t>40%</a:t>
            </a:r>
            <a:endParaRPr sz="15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❖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Best K is selected as </a:t>
            </a:r>
            <a:r>
              <a:rPr lang="en-US" sz="1500" b="1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5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6" name="Google Shape;276;g9aed4ec4b9_1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075" y="4068400"/>
            <a:ext cx="3592374" cy="675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7" name="Google Shape;277;g9aed4ec4b9_1_136"/>
          <p:cNvSpPr txBox="1"/>
          <p:nvPr/>
        </p:nvSpPr>
        <p:spPr>
          <a:xfrm>
            <a:off x="5014650" y="2935000"/>
            <a:ext cx="3837600" cy="19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❖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Algorithm : </a:t>
            </a:r>
            <a:r>
              <a:rPr lang="en-US" sz="1500" b="1">
                <a:latin typeface="Times New Roman"/>
                <a:ea typeface="Times New Roman"/>
                <a:cs typeface="Times New Roman"/>
                <a:sym typeface="Times New Roman"/>
              </a:rPr>
              <a:t>K-means</a:t>
            </a:r>
            <a:endParaRPr sz="15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❖"/>
            </a:pPr>
            <a:r>
              <a:rPr lang="en-US" sz="1500" b="1">
                <a:latin typeface="Times New Roman"/>
                <a:ea typeface="Times New Roman"/>
                <a:cs typeface="Times New Roman"/>
                <a:sym typeface="Times New Roman"/>
              </a:rPr>
              <a:t>Number of clusters (K) = 4</a:t>
            </a:r>
            <a:endParaRPr sz="15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❖"/>
            </a:pPr>
            <a:r>
              <a:rPr lang="en-US" sz="1500" b="1">
                <a:latin typeface="Times New Roman"/>
                <a:ea typeface="Times New Roman"/>
                <a:cs typeface="Times New Roman"/>
                <a:sym typeface="Times New Roman"/>
              </a:rPr>
              <a:t>Elbow method 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is used for selecting </a:t>
            </a:r>
            <a:r>
              <a:rPr lang="en-US" sz="1500" b="1"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sz="15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8" name="Google Shape;278;g9aed4ec4b9_1_136"/>
          <p:cNvPicPr preferRelativeResize="0"/>
          <p:nvPr/>
        </p:nvPicPr>
        <p:blipFill rotWithShape="1">
          <a:blip r:embed="rId4">
            <a:alphaModFix/>
          </a:blip>
          <a:srcRect t="27467" r="8775"/>
          <a:stretch/>
        </p:blipFill>
        <p:spPr>
          <a:xfrm>
            <a:off x="5105049" y="3773063"/>
            <a:ext cx="1882793" cy="1265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9" name="Google Shape;279;g9aed4ec4b9_1_136"/>
          <p:cNvSpPr txBox="1"/>
          <p:nvPr/>
        </p:nvSpPr>
        <p:spPr>
          <a:xfrm>
            <a:off x="74484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0" name="Google Shape;280;g9aed4ec4b9_1_136"/>
          <p:cNvSpPr txBox="1"/>
          <p:nvPr/>
        </p:nvSpPr>
        <p:spPr>
          <a:xfrm>
            <a:off x="8689700" y="4701450"/>
            <a:ext cx="4542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14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1" name="Google Shape;281;g9aed4ec4b9_1_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9aed4ec4b9_1_136"/>
          <p:cNvSpPr txBox="1"/>
          <p:nvPr/>
        </p:nvSpPr>
        <p:spPr>
          <a:xfrm>
            <a:off x="7275" y="4572000"/>
            <a:ext cx="83307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  </a:t>
            </a:r>
            <a:r>
              <a:rPr lang="en-US" sz="1200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IT16138896| Dissanayake D.M.K.P. | 2020-052</a:t>
            </a:r>
            <a:endParaRPr sz="1200"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aed4ec4b9_1_147"/>
          <p:cNvSpPr txBox="1">
            <a:spLocks noGrp="1"/>
          </p:cNvSpPr>
          <p:nvPr>
            <p:ph type="ctrTitle" idx="4294967295"/>
          </p:nvPr>
        </p:nvSpPr>
        <p:spPr>
          <a:xfrm>
            <a:off x="540074" y="144904"/>
            <a:ext cx="2755800" cy="7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aseline="30000">
                <a:solidFill>
                  <a:srgbClr val="0044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Achievements</a:t>
            </a:r>
            <a:endParaRPr sz="5700" baseline="30000">
              <a:solidFill>
                <a:srgbClr val="00449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9aed4ec4b9_1_147"/>
          <p:cNvSpPr/>
          <p:nvPr/>
        </p:nvSpPr>
        <p:spPr>
          <a:xfrm>
            <a:off x="291325" y="884025"/>
            <a:ext cx="3586500" cy="482100"/>
          </a:xfrm>
          <a:prstGeom prst="chevron">
            <a:avLst>
              <a:gd name="adj" fmla="val 5000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9aed4ec4b9_1_147"/>
          <p:cNvSpPr txBox="1"/>
          <p:nvPr/>
        </p:nvSpPr>
        <p:spPr>
          <a:xfrm>
            <a:off x="489850" y="884025"/>
            <a:ext cx="36693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Times New Roman"/>
                <a:ea typeface="Times New Roman"/>
                <a:cs typeface="Times New Roman"/>
                <a:sym typeface="Times New Roman"/>
              </a:rPr>
              <a:t>Road Accident Severity Prediction</a:t>
            </a:r>
            <a:endParaRPr sz="17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0" name="Google Shape;290;g9aed4ec4b9_1_147"/>
          <p:cNvPicPr preferRelativeResize="0"/>
          <p:nvPr/>
        </p:nvPicPr>
        <p:blipFill rotWithShape="1">
          <a:blip r:embed="rId3">
            <a:alphaModFix/>
          </a:blip>
          <a:srcRect l="793" r="14746" b="2846"/>
          <a:stretch/>
        </p:blipFill>
        <p:spPr>
          <a:xfrm>
            <a:off x="200925" y="1518525"/>
            <a:ext cx="4872300" cy="31528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1" name="Google Shape;291;g9aed4ec4b9_1_147"/>
          <p:cNvSpPr/>
          <p:nvPr/>
        </p:nvSpPr>
        <p:spPr>
          <a:xfrm>
            <a:off x="5321625" y="401625"/>
            <a:ext cx="3669300" cy="44910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9aed4ec4b9_1_147"/>
          <p:cNvSpPr txBox="1"/>
          <p:nvPr/>
        </p:nvSpPr>
        <p:spPr>
          <a:xfrm>
            <a:off x="5394650" y="401475"/>
            <a:ext cx="3516000" cy="44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❖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Accuracy with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RFC is </a:t>
            </a:r>
            <a:r>
              <a:rPr lang="en-US" sz="16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85.76%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❖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 with AdaBoost is 85.64%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❖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selected algorithm: RFC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❖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➢"/>
            </a:pPr>
            <a:r>
              <a:rPr lang="en-US" sz="16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Slight - 82.7%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Serious - 11.8%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Fatal - 5.4%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3" name="Google Shape;293;g9aed4ec4b9_1_1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4650" y="2737675"/>
            <a:ext cx="3516000" cy="157125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4" name="Google Shape;294;g9aed4ec4b9_1_147"/>
          <p:cNvSpPr txBox="1"/>
          <p:nvPr/>
        </p:nvSpPr>
        <p:spPr>
          <a:xfrm>
            <a:off x="73722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5" name="Google Shape;295;g9aed4ec4b9_1_147"/>
          <p:cNvSpPr txBox="1"/>
          <p:nvPr/>
        </p:nvSpPr>
        <p:spPr>
          <a:xfrm>
            <a:off x="8689700" y="4777650"/>
            <a:ext cx="4542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15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96" name="Google Shape;296;g9aed4ec4b9_1_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9aed4ec4b9_1_147"/>
          <p:cNvSpPr txBox="1"/>
          <p:nvPr/>
        </p:nvSpPr>
        <p:spPr>
          <a:xfrm>
            <a:off x="7275" y="4572000"/>
            <a:ext cx="83307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  </a:t>
            </a:r>
            <a:r>
              <a:rPr lang="en-US" sz="1200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IT16138896| Dissanayake D.M.K.P. | 2020-052</a:t>
            </a:r>
            <a:endParaRPr sz="1200"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aed4ec4b9_1_176"/>
          <p:cNvSpPr txBox="1">
            <a:spLocks noGrp="1"/>
          </p:cNvSpPr>
          <p:nvPr>
            <p:ph type="ctrTitle" idx="4294967295"/>
          </p:nvPr>
        </p:nvSpPr>
        <p:spPr>
          <a:xfrm>
            <a:off x="540074" y="144904"/>
            <a:ext cx="2755800" cy="7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aseline="30000">
                <a:solidFill>
                  <a:srgbClr val="0044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Achievements</a:t>
            </a:r>
            <a:endParaRPr sz="5700" baseline="30000">
              <a:solidFill>
                <a:srgbClr val="00449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9aed4ec4b9_1_176"/>
          <p:cNvSpPr/>
          <p:nvPr/>
        </p:nvSpPr>
        <p:spPr>
          <a:xfrm>
            <a:off x="291325" y="884025"/>
            <a:ext cx="3586500" cy="482100"/>
          </a:xfrm>
          <a:prstGeom prst="chevron">
            <a:avLst>
              <a:gd name="adj" fmla="val 50000"/>
            </a:avLst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9aed4ec4b9_1_176"/>
          <p:cNvSpPr txBox="1"/>
          <p:nvPr/>
        </p:nvSpPr>
        <p:spPr>
          <a:xfrm>
            <a:off x="489850" y="884025"/>
            <a:ext cx="36693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Times New Roman"/>
                <a:ea typeface="Times New Roman"/>
                <a:cs typeface="Times New Roman"/>
                <a:sym typeface="Times New Roman"/>
              </a:rPr>
              <a:t>Road Accident Reason Prediction</a:t>
            </a:r>
            <a:endParaRPr sz="17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g9aed4ec4b9_1_176"/>
          <p:cNvSpPr/>
          <p:nvPr/>
        </p:nvSpPr>
        <p:spPr>
          <a:xfrm>
            <a:off x="5321625" y="401625"/>
            <a:ext cx="3669300" cy="44910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9aed4ec4b9_1_176"/>
          <p:cNvSpPr txBox="1"/>
          <p:nvPr/>
        </p:nvSpPr>
        <p:spPr>
          <a:xfrm>
            <a:off x="5394650" y="401475"/>
            <a:ext cx="3669300" cy="44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❖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Accuracy with 21 input features is </a:t>
            </a:r>
            <a:r>
              <a:rPr lang="en-US" sz="16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24.12%</a:t>
            </a:r>
            <a:r>
              <a:rPr lang="en-US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❖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 with six input features is </a:t>
            </a:r>
            <a:r>
              <a:rPr lang="en-US" sz="16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48.12%  </a:t>
            </a:r>
            <a:endParaRPr sz="16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❖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Classification: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➢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Careless driving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➢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Drunk driving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➢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Speed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➢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Overtake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➢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Rule violation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➢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Turning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➢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Other reasons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❖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Output classification: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➢"/>
            </a:pPr>
            <a:r>
              <a:rPr lang="en-US" sz="16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Highest - Careless driving  </a:t>
            </a:r>
            <a:r>
              <a:rPr lang="en-US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20.20%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➢"/>
            </a:pPr>
            <a:r>
              <a:rPr lang="en-US" sz="1600" b="1">
                <a:latin typeface="Times New Roman"/>
                <a:ea typeface="Times New Roman"/>
                <a:cs typeface="Times New Roman"/>
                <a:sym typeface="Times New Roman"/>
              </a:rPr>
              <a:t>Least - Other reasons-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10.69%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" name="Google Shape;307;g9aed4ec4b9_1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75" y="1508475"/>
            <a:ext cx="5111648" cy="25686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8" name="Google Shape;308;g9aed4ec4b9_1_176"/>
          <p:cNvSpPr txBox="1"/>
          <p:nvPr/>
        </p:nvSpPr>
        <p:spPr>
          <a:xfrm>
            <a:off x="72960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9" name="Google Shape;309;g9aed4ec4b9_1_176"/>
          <p:cNvSpPr txBox="1"/>
          <p:nvPr/>
        </p:nvSpPr>
        <p:spPr>
          <a:xfrm>
            <a:off x="8689700" y="4777650"/>
            <a:ext cx="4542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16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10" name="Google Shape;310;g9aed4ec4b9_1_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9aed4ec4b9_1_176"/>
          <p:cNvSpPr txBox="1"/>
          <p:nvPr/>
        </p:nvSpPr>
        <p:spPr>
          <a:xfrm>
            <a:off x="7275" y="4572000"/>
            <a:ext cx="83307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  </a:t>
            </a:r>
            <a:r>
              <a:rPr lang="en-US" sz="1200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IT16138896| Dissanayake D.M.K.P. | 2020-052</a:t>
            </a:r>
            <a:endParaRPr sz="1200"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aed4ec4b9_1_191"/>
          <p:cNvSpPr txBox="1">
            <a:spLocks noGrp="1"/>
          </p:cNvSpPr>
          <p:nvPr>
            <p:ph type="ctrTitle" idx="4294967295"/>
          </p:nvPr>
        </p:nvSpPr>
        <p:spPr>
          <a:xfrm>
            <a:off x="540074" y="144904"/>
            <a:ext cx="2755800" cy="7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aseline="30000">
                <a:solidFill>
                  <a:srgbClr val="0044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Achievements</a:t>
            </a:r>
            <a:endParaRPr sz="5700" baseline="30000">
              <a:solidFill>
                <a:srgbClr val="00449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9aed4ec4b9_1_191"/>
          <p:cNvSpPr/>
          <p:nvPr/>
        </p:nvSpPr>
        <p:spPr>
          <a:xfrm>
            <a:off x="291325" y="884025"/>
            <a:ext cx="4018500" cy="482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9aed4ec4b9_1_191"/>
          <p:cNvSpPr txBox="1"/>
          <p:nvPr/>
        </p:nvSpPr>
        <p:spPr>
          <a:xfrm>
            <a:off x="489850" y="884025"/>
            <a:ext cx="36693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Times New Roman"/>
                <a:ea typeface="Times New Roman"/>
                <a:cs typeface="Times New Roman"/>
                <a:sym typeface="Times New Roman"/>
              </a:rPr>
              <a:t>Road Accident Frequency Prediction</a:t>
            </a:r>
            <a:endParaRPr sz="17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g9aed4ec4b9_1_191"/>
          <p:cNvSpPr/>
          <p:nvPr/>
        </p:nvSpPr>
        <p:spPr>
          <a:xfrm>
            <a:off x="4882300" y="401625"/>
            <a:ext cx="4108500" cy="4491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9aed4ec4b9_1_191"/>
          <p:cNvSpPr txBox="1"/>
          <p:nvPr/>
        </p:nvSpPr>
        <p:spPr>
          <a:xfrm>
            <a:off x="4955450" y="401475"/>
            <a:ext cx="4108500" cy="44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❖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Accuracy with KNN is </a:t>
            </a:r>
            <a:r>
              <a:rPr lang="en-US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63.15% </a:t>
            </a:r>
            <a:endParaRPr sz="16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❖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Classified time zones: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zone 1 (12.00 am to 6.00 am)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zone 2 (6.00 am to 12.00 pm)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zone 3 (12.00 pm to 6.00 pm)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zone 4 (6.00 pm to 12.00 pm)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❖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Output classification: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➢"/>
            </a:pP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Highest - Time Zone 3</a:t>
            </a:r>
            <a:r>
              <a:rPr lang="en-US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- 50.07%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Least - Time Zone 1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 - 4.90%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accidents - </a:t>
            </a: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Day time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1" name="Google Shape;321;g9aed4ec4b9_1_191"/>
          <p:cNvPicPr preferRelativeResize="0"/>
          <p:nvPr/>
        </p:nvPicPr>
        <p:blipFill rotWithShape="1">
          <a:blip r:embed="rId3">
            <a:alphaModFix/>
          </a:blip>
          <a:srcRect l="734" r="35954"/>
          <a:stretch/>
        </p:blipFill>
        <p:spPr>
          <a:xfrm>
            <a:off x="442025" y="1508475"/>
            <a:ext cx="4189575" cy="3012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2" name="Google Shape;322;g9aed4ec4b9_1_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4325" y="3269625"/>
            <a:ext cx="3051525" cy="1542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3" name="Google Shape;323;g9aed4ec4b9_1_191"/>
          <p:cNvSpPr txBox="1"/>
          <p:nvPr/>
        </p:nvSpPr>
        <p:spPr>
          <a:xfrm>
            <a:off x="7296075" y="48655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4" name="Google Shape;324;g9aed4ec4b9_1_191"/>
          <p:cNvSpPr txBox="1"/>
          <p:nvPr/>
        </p:nvSpPr>
        <p:spPr>
          <a:xfrm>
            <a:off x="8689700" y="4853850"/>
            <a:ext cx="5625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17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25" name="Google Shape;325;g9aed4ec4b9_1_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9aed4ec4b9_1_191"/>
          <p:cNvSpPr txBox="1"/>
          <p:nvPr/>
        </p:nvSpPr>
        <p:spPr>
          <a:xfrm>
            <a:off x="7275" y="4572000"/>
            <a:ext cx="83307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  </a:t>
            </a:r>
            <a:r>
              <a:rPr lang="en-US" sz="1200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IT16138896| Dissanayake D.M.K.P. | 2020-052</a:t>
            </a:r>
            <a:endParaRPr sz="1200"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aed4ec4b9_1_206"/>
          <p:cNvSpPr txBox="1">
            <a:spLocks noGrp="1"/>
          </p:cNvSpPr>
          <p:nvPr>
            <p:ph type="ctrTitle" idx="4294967295"/>
          </p:nvPr>
        </p:nvSpPr>
        <p:spPr>
          <a:xfrm>
            <a:off x="540074" y="144904"/>
            <a:ext cx="2755800" cy="7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aseline="30000">
                <a:solidFill>
                  <a:srgbClr val="0044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Achievements</a:t>
            </a:r>
            <a:endParaRPr sz="5700" baseline="30000">
              <a:solidFill>
                <a:srgbClr val="00449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9aed4ec4b9_1_206"/>
          <p:cNvSpPr/>
          <p:nvPr/>
        </p:nvSpPr>
        <p:spPr>
          <a:xfrm>
            <a:off x="291325" y="884025"/>
            <a:ext cx="4018500" cy="482100"/>
          </a:xfrm>
          <a:prstGeom prst="chevron">
            <a:avLst>
              <a:gd name="adj" fmla="val 50000"/>
            </a:avLst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9aed4ec4b9_1_206"/>
          <p:cNvSpPr txBox="1"/>
          <p:nvPr/>
        </p:nvSpPr>
        <p:spPr>
          <a:xfrm>
            <a:off x="489850" y="884025"/>
            <a:ext cx="36693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Times New Roman"/>
                <a:ea typeface="Times New Roman"/>
                <a:cs typeface="Times New Roman"/>
                <a:sym typeface="Times New Roman"/>
              </a:rPr>
              <a:t>Road Accident Vicinity Clustering</a:t>
            </a:r>
            <a:endParaRPr sz="17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g9aed4ec4b9_1_206"/>
          <p:cNvSpPr/>
          <p:nvPr/>
        </p:nvSpPr>
        <p:spPr>
          <a:xfrm>
            <a:off x="4882300" y="630225"/>
            <a:ext cx="4108500" cy="27429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9aed4ec4b9_1_206"/>
          <p:cNvSpPr txBox="1"/>
          <p:nvPr/>
        </p:nvSpPr>
        <p:spPr>
          <a:xfrm>
            <a:off x="4891000" y="554850"/>
            <a:ext cx="4108500" cy="28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❖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Number of accidents per clustered area: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Area 1: 278,746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Area 2: 216,447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Area  3: 207,392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Area  4: 128,134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Calinski Harabasz Score (CH score) - </a:t>
            </a: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45.61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6" name="Google Shape;336;g9aed4ec4b9_1_206"/>
          <p:cNvPicPr preferRelativeResize="0"/>
          <p:nvPr/>
        </p:nvPicPr>
        <p:blipFill rotWithShape="1">
          <a:blip r:embed="rId3">
            <a:alphaModFix/>
          </a:blip>
          <a:srcRect r="3947"/>
          <a:stretch/>
        </p:blipFill>
        <p:spPr>
          <a:xfrm>
            <a:off x="152400" y="1518525"/>
            <a:ext cx="3946325" cy="271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9aed4ec4b9_1_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9832" y="3792800"/>
            <a:ext cx="4726094" cy="557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8" name="Google Shape;338;g9aed4ec4b9_1_206"/>
          <p:cNvSpPr txBox="1"/>
          <p:nvPr/>
        </p:nvSpPr>
        <p:spPr>
          <a:xfrm>
            <a:off x="75246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9" name="Google Shape;339;g9aed4ec4b9_1_206"/>
          <p:cNvSpPr txBox="1"/>
          <p:nvPr/>
        </p:nvSpPr>
        <p:spPr>
          <a:xfrm>
            <a:off x="8689700" y="4701450"/>
            <a:ext cx="5325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18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40" name="Google Shape;340;g9aed4ec4b9_1_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9aed4ec4b9_1_206"/>
          <p:cNvSpPr txBox="1"/>
          <p:nvPr/>
        </p:nvSpPr>
        <p:spPr>
          <a:xfrm>
            <a:off x="7275" y="4572000"/>
            <a:ext cx="83307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  </a:t>
            </a:r>
            <a:r>
              <a:rPr lang="en-US" sz="1200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IT16138896| Dissanayake D.M.K.P. | 2020-052</a:t>
            </a:r>
            <a:endParaRPr sz="1200"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g9aed4ec4b9_0_81"/>
          <p:cNvGrpSpPr/>
          <p:nvPr/>
        </p:nvGrpSpPr>
        <p:grpSpPr>
          <a:xfrm>
            <a:off x="-40200" y="0"/>
            <a:ext cx="9144000" cy="5143500"/>
            <a:chOff x="0" y="0"/>
            <a:chExt cx="9144000" cy="5143500"/>
          </a:xfrm>
        </p:grpSpPr>
        <p:sp>
          <p:nvSpPr>
            <p:cNvPr id="347" name="Google Shape;347;g9aed4ec4b9_0_81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8" name="Google Shape;348;g9aed4ec4b9_0_81"/>
            <p:cNvSpPr/>
            <p:nvPr/>
          </p:nvSpPr>
          <p:spPr>
            <a:xfrm>
              <a:off x="3078593" y="0"/>
              <a:ext cx="6065400" cy="5143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9" name="Google Shape;349;g9aed4ec4b9_0_81"/>
            <p:cNvSpPr/>
            <p:nvPr/>
          </p:nvSpPr>
          <p:spPr>
            <a:xfrm>
              <a:off x="3404127" y="210929"/>
              <a:ext cx="5575934" cy="4831080"/>
            </a:xfrm>
            <a:custGeom>
              <a:avLst/>
              <a:gdLst/>
              <a:ahLst/>
              <a:cxnLst/>
              <a:rect l="l" t="t" r="r" b="b"/>
              <a:pathLst>
                <a:path w="5575934" h="4831080" extrusionOk="0">
                  <a:moveTo>
                    <a:pt x="1666737" y="3921911"/>
                  </a:moveTo>
                  <a:lnTo>
                    <a:pt x="1629185" y="3911949"/>
                  </a:lnTo>
                  <a:lnTo>
                    <a:pt x="1605717" y="3886861"/>
                  </a:lnTo>
                  <a:lnTo>
                    <a:pt x="1596684" y="3853846"/>
                  </a:lnTo>
                  <a:lnTo>
                    <a:pt x="1602441" y="3820104"/>
                  </a:lnTo>
                  <a:lnTo>
                    <a:pt x="1623340" y="3792835"/>
                  </a:lnTo>
                  <a:lnTo>
                    <a:pt x="1659737" y="3779237"/>
                  </a:lnTo>
                  <a:lnTo>
                    <a:pt x="1696005" y="3784428"/>
                  </a:lnTo>
                  <a:lnTo>
                    <a:pt x="1720956" y="3803641"/>
                  </a:lnTo>
                  <a:lnTo>
                    <a:pt x="1734326" y="3831500"/>
                  </a:lnTo>
                  <a:lnTo>
                    <a:pt x="1735853" y="3862632"/>
                  </a:lnTo>
                  <a:lnTo>
                    <a:pt x="1725272" y="3891660"/>
                  </a:lnTo>
                  <a:lnTo>
                    <a:pt x="1702321" y="3913212"/>
                  </a:lnTo>
                  <a:lnTo>
                    <a:pt x="1666737" y="3921911"/>
                  </a:lnTo>
                  <a:close/>
                </a:path>
                <a:path w="5575934" h="4831080" extrusionOk="0">
                  <a:moveTo>
                    <a:pt x="1369087" y="854563"/>
                  </a:moveTo>
                  <a:lnTo>
                    <a:pt x="1331536" y="844600"/>
                  </a:lnTo>
                  <a:lnTo>
                    <a:pt x="1308067" y="819512"/>
                  </a:lnTo>
                  <a:lnTo>
                    <a:pt x="1299034" y="786497"/>
                  </a:lnTo>
                  <a:lnTo>
                    <a:pt x="1304791" y="752755"/>
                  </a:lnTo>
                  <a:lnTo>
                    <a:pt x="1325691" y="725486"/>
                  </a:lnTo>
                  <a:lnTo>
                    <a:pt x="1362087" y="711888"/>
                  </a:lnTo>
                  <a:lnTo>
                    <a:pt x="1398358" y="717062"/>
                  </a:lnTo>
                  <a:lnTo>
                    <a:pt x="1423315" y="736271"/>
                  </a:lnTo>
                  <a:lnTo>
                    <a:pt x="1436693" y="764135"/>
                  </a:lnTo>
                  <a:lnTo>
                    <a:pt x="1438225" y="795275"/>
                  </a:lnTo>
                  <a:lnTo>
                    <a:pt x="1427645" y="824313"/>
                  </a:lnTo>
                  <a:lnTo>
                    <a:pt x="1404688" y="845868"/>
                  </a:lnTo>
                  <a:lnTo>
                    <a:pt x="1369087" y="854563"/>
                  </a:lnTo>
                  <a:close/>
                </a:path>
                <a:path w="5575934" h="4831080" extrusionOk="0">
                  <a:moveTo>
                    <a:pt x="1242843" y="4610381"/>
                  </a:moveTo>
                  <a:lnTo>
                    <a:pt x="1242988" y="4610360"/>
                  </a:lnTo>
                  <a:lnTo>
                    <a:pt x="1242843" y="4610381"/>
                  </a:lnTo>
                  <a:close/>
                </a:path>
                <a:path w="5575934" h="4831080" extrusionOk="0">
                  <a:moveTo>
                    <a:pt x="1235963" y="4752985"/>
                  </a:moveTo>
                  <a:lnTo>
                    <a:pt x="1200436" y="4744304"/>
                  </a:lnTo>
                  <a:lnTo>
                    <a:pt x="1177513" y="4722750"/>
                  </a:lnTo>
                  <a:lnTo>
                    <a:pt x="1166938" y="4693709"/>
                  </a:lnTo>
                  <a:lnTo>
                    <a:pt x="1168454" y="4662565"/>
                  </a:lnTo>
                  <a:lnTo>
                    <a:pt x="1181805" y="4634702"/>
                  </a:lnTo>
                  <a:lnTo>
                    <a:pt x="1206735" y="4615505"/>
                  </a:lnTo>
                  <a:lnTo>
                    <a:pt x="1242843" y="4610381"/>
                  </a:lnTo>
                  <a:lnTo>
                    <a:pt x="1279206" y="4623927"/>
                  </a:lnTo>
                  <a:lnTo>
                    <a:pt x="1300124" y="4651192"/>
                  </a:lnTo>
                  <a:lnTo>
                    <a:pt x="1305900" y="4684944"/>
                  </a:lnTo>
                  <a:lnTo>
                    <a:pt x="1296893" y="4717969"/>
                  </a:lnTo>
                  <a:lnTo>
                    <a:pt x="1273461" y="4743054"/>
                  </a:lnTo>
                  <a:lnTo>
                    <a:pt x="1235963" y="4752985"/>
                  </a:lnTo>
                  <a:close/>
                </a:path>
                <a:path w="5575934" h="4831080" extrusionOk="0">
                  <a:moveTo>
                    <a:pt x="1325887" y="3087388"/>
                  </a:moveTo>
                  <a:lnTo>
                    <a:pt x="1290371" y="3078689"/>
                  </a:lnTo>
                  <a:lnTo>
                    <a:pt x="1267458" y="3057123"/>
                  </a:lnTo>
                  <a:lnTo>
                    <a:pt x="1256891" y="3028075"/>
                  </a:lnTo>
                  <a:lnTo>
                    <a:pt x="1258412" y="2996931"/>
                  </a:lnTo>
                  <a:lnTo>
                    <a:pt x="1271765" y="2969075"/>
                  </a:lnTo>
                  <a:lnTo>
                    <a:pt x="1296693" y="2949890"/>
                  </a:lnTo>
                  <a:lnTo>
                    <a:pt x="1332937" y="2944763"/>
                  </a:lnTo>
                  <a:lnTo>
                    <a:pt x="1369347" y="2958384"/>
                  </a:lnTo>
                  <a:lnTo>
                    <a:pt x="1390243" y="2985701"/>
                  </a:lnTo>
                  <a:lnTo>
                    <a:pt x="1395984" y="3019488"/>
                  </a:lnTo>
                  <a:lnTo>
                    <a:pt x="1386932" y="3052517"/>
                  </a:lnTo>
                  <a:lnTo>
                    <a:pt x="1363446" y="3077559"/>
                  </a:lnTo>
                  <a:lnTo>
                    <a:pt x="1325887" y="3087388"/>
                  </a:lnTo>
                  <a:close/>
                </a:path>
                <a:path w="5575934" h="4831080" extrusionOk="0">
                  <a:moveTo>
                    <a:pt x="2010611" y="2434689"/>
                  </a:moveTo>
                  <a:lnTo>
                    <a:pt x="1973056" y="2424727"/>
                  </a:lnTo>
                  <a:lnTo>
                    <a:pt x="1949578" y="2399639"/>
                  </a:lnTo>
                  <a:lnTo>
                    <a:pt x="1940533" y="2366624"/>
                  </a:lnTo>
                  <a:lnTo>
                    <a:pt x="1946278" y="2332882"/>
                  </a:lnTo>
                  <a:lnTo>
                    <a:pt x="1967169" y="2305613"/>
                  </a:lnTo>
                  <a:lnTo>
                    <a:pt x="2003561" y="2292015"/>
                  </a:lnTo>
                  <a:lnTo>
                    <a:pt x="2039831" y="2297190"/>
                  </a:lnTo>
                  <a:lnTo>
                    <a:pt x="2064786" y="2316396"/>
                  </a:lnTo>
                  <a:lnTo>
                    <a:pt x="2078163" y="2344256"/>
                  </a:lnTo>
                  <a:lnTo>
                    <a:pt x="2079697" y="2375393"/>
                  </a:lnTo>
                  <a:lnTo>
                    <a:pt x="2069126" y="2404429"/>
                  </a:lnTo>
                  <a:lnTo>
                    <a:pt x="2046185" y="2425987"/>
                  </a:lnTo>
                  <a:lnTo>
                    <a:pt x="2010611" y="2434689"/>
                  </a:lnTo>
                  <a:close/>
                </a:path>
                <a:path w="5575934" h="4831080" extrusionOk="0">
                  <a:moveTo>
                    <a:pt x="2289386" y="2551064"/>
                  </a:moveTo>
                  <a:lnTo>
                    <a:pt x="2251810" y="2541102"/>
                  </a:lnTo>
                  <a:lnTo>
                    <a:pt x="2228319" y="2516013"/>
                  </a:lnTo>
                  <a:lnTo>
                    <a:pt x="2219270" y="2482999"/>
                  </a:lnTo>
                  <a:lnTo>
                    <a:pt x="2225019" y="2449257"/>
                  </a:lnTo>
                  <a:lnTo>
                    <a:pt x="2245922" y="2421987"/>
                  </a:lnTo>
                  <a:lnTo>
                    <a:pt x="2282336" y="2408389"/>
                  </a:lnTo>
                  <a:lnTo>
                    <a:pt x="2318590" y="2413553"/>
                  </a:lnTo>
                  <a:lnTo>
                    <a:pt x="2343539" y="2432748"/>
                  </a:lnTo>
                  <a:lnTo>
                    <a:pt x="2356916" y="2460598"/>
                  </a:lnTo>
                  <a:lnTo>
                    <a:pt x="2358456" y="2491729"/>
                  </a:lnTo>
                  <a:lnTo>
                    <a:pt x="2347892" y="2520767"/>
                  </a:lnTo>
                  <a:lnTo>
                    <a:pt x="2324957" y="2542337"/>
                  </a:lnTo>
                  <a:lnTo>
                    <a:pt x="2289386" y="2551064"/>
                  </a:lnTo>
                  <a:close/>
                </a:path>
                <a:path w="5575934" h="4831080" extrusionOk="0">
                  <a:moveTo>
                    <a:pt x="2612560" y="900562"/>
                  </a:moveTo>
                  <a:lnTo>
                    <a:pt x="2576986" y="891836"/>
                  </a:lnTo>
                  <a:lnTo>
                    <a:pt x="2554045" y="870264"/>
                  </a:lnTo>
                  <a:lnTo>
                    <a:pt x="2543472" y="841221"/>
                  </a:lnTo>
                  <a:lnTo>
                    <a:pt x="2545004" y="810086"/>
                  </a:lnTo>
                  <a:lnTo>
                    <a:pt x="2558376" y="782235"/>
                  </a:lnTo>
                  <a:lnTo>
                    <a:pt x="2583324" y="763044"/>
                  </a:lnTo>
                  <a:lnTo>
                    <a:pt x="2619585" y="757890"/>
                  </a:lnTo>
                  <a:lnTo>
                    <a:pt x="2655999" y="771487"/>
                  </a:lnTo>
                  <a:lnTo>
                    <a:pt x="2676902" y="798756"/>
                  </a:lnTo>
                  <a:lnTo>
                    <a:pt x="2682654" y="832497"/>
                  </a:lnTo>
                  <a:lnTo>
                    <a:pt x="2673609" y="865512"/>
                  </a:lnTo>
                  <a:lnTo>
                    <a:pt x="2650125" y="890600"/>
                  </a:lnTo>
                  <a:lnTo>
                    <a:pt x="2612560" y="900562"/>
                  </a:lnTo>
                  <a:close/>
                </a:path>
                <a:path w="5575934" h="4831080" extrusionOk="0">
                  <a:moveTo>
                    <a:pt x="2631635" y="3813437"/>
                  </a:moveTo>
                  <a:lnTo>
                    <a:pt x="2596100" y="3804725"/>
                  </a:lnTo>
                  <a:lnTo>
                    <a:pt x="2573174" y="3783162"/>
                  </a:lnTo>
                  <a:lnTo>
                    <a:pt x="2562597" y="3754123"/>
                  </a:lnTo>
                  <a:lnTo>
                    <a:pt x="2564113" y="3722986"/>
                  </a:lnTo>
                  <a:lnTo>
                    <a:pt x="2577464" y="3695129"/>
                  </a:lnTo>
                  <a:lnTo>
                    <a:pt x="2602390" y="3675928"/>
                  </a:lnTo>
                  <a:lnTo>
                    <a:pt x="2638635" y="3670762"/>
                  </a:lnTo>
                  <a:lnTo>
                    <a:pt x="2675052" y="3684377"/>
                  </a:lnTo>
                  <a:lnTo>
                    <a:pt x="2695964" y="3711652"/>
                  </a:lnTo>
                  <a:lnTo>
                    <a:pt x="2701725" y="3745390"/>
                  </a:lnTo>
                  <a:lnTo>
                    <a:pt x="2692688" y="3778397"/>
                  </a:lnTo>
                  <a:lnTo>
                    <a:pt x="2669207" y="3803478"/>
                  </a:lnTo>
                  <a:lnTo>
                    <a:pt x="2631635" y="3813437"/>
                  </a:lnTo>
                  <a:close/>
                </a:path>
                <a:path w="5575934" h="4831080" extrusionOk="0">
                  <a:moveTo>
                    <a:pt x="1873486" y="4374886"/>
                  </a:moveTo>
                  <a:lnTo>
                    <a:pt x="1835923" y="4364904"/>
                  </a:lnTo>
                  <a:lnTo>
                    <a:pt x="1812444" y="4339807"/>
                  </a:lnTo>
                  <a:lnTo>
                    <a:pt x="1803405" y="4306792"/>
                  </a:lnTo>
                  <a:lnTo>
                    <a:pt x="1809162" y="4273056"/>
                  </a:lnTo>
                  <a:lnTo>
                    <a:pt x="1830071" y="4245797"/>
                  </a:lnTo>
                  <a:lnTo>
                    <a:pt x="1866486" y="4232211"/>
                  </a:lnTo>
                  <a:lnTo>
                    <a:pt x="1902769" y="4237377"/>
                  </a:lnTo>
                  <a:lnTo>
                    <a:pt x="1927723" y="4256578"/>
                  </a:lnTo>
                  <a:lnTo>
                    <a:pt x="1941089" y="4284435"/>
                  </a:lnTo>
                  <a:lnTo>
                    <a:pt x="1942608" y="4315572"/>
                  </a:lnTo>
                  <a:lnTo>
                    <a:pt x="1932020" y="4344610"/>
                  </a:lnTo>
                  <a:lnTo>
                    <a:pt x="1909066" y="4366174"/>
                  </a:lnTo>
                  <a:lnTo>
                    <a:pt x="1873486" y="4374886"/>
                  </a:lnTo>
                  <a:close/>
                </a:path>
                <a:path w="5575934" h="4831080" extrusionOk="0">
                  <a:moveTo>
                    <a:pt x="937088" y="3271288"/>
                  </a:moveTo>
                  <a:lnTo>
                    <a:pt x="901501" y="3262575"/>
                  </a:lnTo>
                  <a:lnTo>
                    <a:pt x="878560" y="3241008"/>
                  </a:lnTo>
                  <a:lnTo>
                    <a:pt x="867997" y="3211966"/>
                  </a:lnTo>
                  <a:lnTo>
                    <a:pt x="869542" y="3180827"/>
                  </a:lnTo>
                  <a:lnTo>
                    <a:pt x="882927" y="3152969"/>
                  </a:lnTo>
                  <a:lnTo>
                    <a:pt x="907882" y="3133772"/>
                  </a:lnTo>
                  <a:lnTo>
                    <a:pt x="944138" y="3128613"/>
                  </a:lnTo>
                  <a:lnTo>
                    <a:pt x="980552" y="3142232"/>
                  </a:lnTo>
                  <a:lnTo>
                    <a:pt x="1001455" y="3169514"/>
                  </a:lnTo>
                  <a:lnTo>
                    <a:pt x="1007204" y="3203260"/>
                  </a:lnTo>
                  <a:lnTo>
                    <a:pt x="998155" y="3236270"/>
                  </a:lnTo>
                  <a:lnTo>
                    <a:pt x="974664" y="3261346"/>
                  </a:lnTo>
                  <a:lnTo>
                    <a:pt x="937088" y="3271288"/>
                  </a:lnTo>
                  <a:close/>
                </a:path>
                <a:path w="5575934" h="4831080" extrusionOk="0">
                  <a:moveTo>
                    <a:pt x="3201434" y="142671"/>
                  </a:moveTo>
                  <a:lnTo>
                    <a:pt x="3163858" y="132730"/>
                  </a:lnTo>
                  <a:lnTo>
                    <a:pt x="3140367" y="107654"/>
                  </a:lnTo>
                  <a:lnTo>
                    <a:pt x="3131318" y="74643"/>
                  </a:lnTo>
                  <a:lnTo>
                    <a:pt x="3137067" y="40898"/>
                  </a:lnTo>
                  <a:lnTo>
                    <a:pt x="3157970" y="13617"/>
                  </a:lnTo>
                  <a:lnTo>
                    <a:pt x="3194384" y="0"/>
                  </a:lnTo>
                  <a:lnTo>
                    <a:pt x="3230638" y="5168"/>
                  </a:lnTo>
                  <a:lnTo>
                    <a:pt x="3255587" y="24365"/>
                  </a:lnTo>
                  <a:lnTo>
                    <a:pt x="3268964" y="52216"/>
                  </a:lnTo>
                  <a:lnTo>
                    <a:pt x="3270504" y="83346"/>
                  </a:lnTo>
                  <a:lnTo>
                    <a:pt x="3259940" y="112382"/>
                  </a:lnTo>
                  <a:lnTo>
                    <a:pt x="3237005" y="133948"/>
                  </a:lnTo>
                  <a:lnTo>
                    <a:pt x="3201434" y="142671"/>
                  </a:lnTo>
                  <a:close/>
                </a:path>
                <a:path w="5575934" h="4831080" extrusionOk="0">
                  <a:moveTo>
                    <a:pt x="4727731" y="2032750"/>
                  </a:moveTo>
                  <a:lnTo>
                    <a:pt x="4692128" y="2024064"/>
                  </a:lnTo>
                  <a:lnTo>
                    <a:pt x="4669181" y="2002526"/>
                  </a:lnTo>
                  <a:lnTo>
                    <a:pt x="4658618" y="1973509"/>
                  </a:lnTo>
                  <a:lnTo>
                    <a:pt x="4660169" y="1942383"/>
                  </a:lnTo>
                  <a:lnTo>
                    <a:pt x="4673560" y="1914522"/>
                  </a:lnTo>
                  <a:lnTo>
                    <a:pt x="4698521" y="1895295"/>
                  </a:lnTo>
                  <a:lnTo>
                    <a:pt x="4734781" y="1890075"/>
                  </a:lnTo>
                  <a:lnTo>
                    <a:pt x="4771173" y="1903690"/>
                  </a:lnTo>
                  <a:lnTo>
                    <a:pt x="4792064" y="1930964"/>
                  </a:lnTo>
                  <a:lnTo>
                    <a:pt x="4797809" y="1964703"/>
                  </a:lnTo>
                  <a:lnTo>
                    <a:pt x="4788764" y="1997710"/>
                  </a:lnTo>
                  <a:lnTo>
                    <a:pt x="4765286" y="2022791"/>
                  </a:lnTo>
                  <a:lnTo>
                    <a:pt x="4727731" y="2032750"/>
                  </a:lnTo>
                  <a:close/>
                </a:path>
                <a:path w="5575934" h="4831080" extrusionOk="0">
                  <a:moveTo>
                    <a:pt x="2115286" y="543378"/>
                  </a:moveTo>
                  <a:lnTo>
                    <a:pt x="2077734" y="533399"/>
                  </a:lnTo>
                  <a:lnTo>
                    <a:pt x="2054266" y="508306"/>
                  </a:lnTo>
                  <a:lnTo>
                    <a:pt x="2045233" y="475295"/>
                  </a:lnTo>
                  <a:lnTo>
                    <a:pt x="2050990" y="441561"/>
                  </a:lnTo>
                  <a:lnTo>
                    <a:pt x="2071890" y="414300"/>
                  </a:lnTo>
                  <a:lnTo>
                    <a:pt x="2108286" y="400706"/>
                  </a:lnTo>
                  <a:lnTo>
                    <a:pt x="2144521" y="405877"/>
                  </a:lnTo>
                  <a:lnTo>
                    <a:pt x="2169457" y="425080"/>
                  </a:lnTo>
                  <a:lnTo>
                    <a:pt x="2182826" y="452938"/>
                  </a:lnTo>
                  <a:lnTo>
                    <a:pt x="2184360" y="484073"/>
                  </a:lnTo>
                  <a:lnTo>
                    <a:pt x="2173793" y="513109"/>
                  </a:lnTo>
                  <a:lnTo>
                    <a:pt x="2150857" y="534670"/>
                  </a:lnTo>
                  <a:lnTo>
                    <a:pt x="2115286" y="543378"/>
                  </a:lnTo>
                  <a:close/>
                </a:path>
                <a:path w="5575934" h="4831080" extrusionOk="0">
                  <a:moveTo>
                    <a:pt x="5506229" y="2121320"/>
                  </a:moveTo>
                  <a:lnTo>
                    <a:pt x="5468674" y="2111377"/>
                  </a:lnTo>
                  <a:lnTo>
                    <a:pt x="5445196" y="2086301"/>
                  </a:lnTo>
                  <a:lnTo>
                    <a:pt x="5436151" y="2053290"/>
                  </a:lnTo>
                  <a:lnTo>
                    <a:pt x="5441896" y="2019544"/>
                  </a:lnTo>
                  <a:lnTo>
                    <a:pt x="5462787" y="1992263"/>
                  </a:lnTo>
                  <a:lnTo>
                    <a:pt x="5499179" y="1978645"/>
                  </a:lnTo>
                  <a:lnTo>
                    <a:pt x="5535480" y="1983827"/>
                  </a:lnTo>
                  <a:lnTo>
                    <a:pt x="5560448" y="2003024"/>
                  </a:lnTo>
                  <a:lnTo>
                    <a:pt x="5573823" y="2030867"/>
                  </a:lnTo>
                  <a:lnTo>
                    <a:pt x="5575347" y="2061988"/>
                  </a:lnTo>
                  <a:lnTo>
                    <a:pt x="5564761" y="2091016"/>
                  </a:lnTo>
                  <a:lnTo>
                    <a:pt x="5541808" y="2112584"/>
                  </a:lnTo>
                  <a:lnTo>
                    <a:pt x="5506229" y="2121320"/>
                  </a:lnTo>
                  <a:close/>
                </a:path>
                <a:path w="5575934" h="4831080" extrusionOk="0">
                  <a:moveTo>
                    <a:pt x="5504354" y="925875"/>
                  </a:moveTo>
                  <a:lnTo>
                    <a:pt x="5466799" y="915959"/>
                  </a:lnTo>
                  <a:lnTo>
                    <a:pt x="5443321" y="890879"/>
                  </a:lnTo>
                  <a:lnTo>
                    <a:pt x="5434276" y="857851"/>
                  </a:lnTo>
                  <a:lnTo>
                    <a:pt x="5440021" y="824093"/>
                  </a:lnTo>
                  <a:lnTo>
                    <a:pt x="5460912" y="796821"/>
                  </a:lnTo>
                  <a:lnTo>
                    <a:pt x="5497304" y="783250"/>
                  </a:lnTo>
                  <a:lnTo>
                    <a:pt x="5533567" y="788406"/>
                  </a:lnTo>
                  <a:lnTo>
                    <a:pt x="5558522" y="807601"/>
                  </a:lnTo>
                  <a:lnTo>
                    <a:pt x="5571903" y="835457"/>
                  </a:lnTo>
                  <a:lnTo>
                    <a:pt x="5573443" y="866592"/>
                  </a:lnTo>
                  <a:lnTo>
                    <a:pt x="5562876" y="895627"/>
                  </a:lnTo>
                  <a:lnTo>
                    <a:pt x="5539935" y="917181"/>
                  </a:lnTo>
                  <a:lnTo>
                    <a:pt x="5504354" y="925875"/>
                  </a:lnTo>
                  <a:close/>
                </a:path>
                <a:path w="5575934" h="4831080" extrusionOk="0">
                  <a:moveTo>
                    <a:pt x="69915" y="3059163"/>
                  </a:moveTo>
                  <a:lnTo>
                    <a:pt x="32416" y="3049182"/>
                  </a:lnTo>
                  <a:lnTo>
                    <a:pt x="8997" y="3024045"/>
                  </a:lnTo>
                  <a:lnTo>
                    <a:pt x="0" y="2990963"/>
                  </a:lnTo>
                  <a:lnTo>
                    <a:pt x="5767" y="2957149"/>
                  </a:lnTo>
                  <a:lnTo>
                    <a:pt x="26641" y="2929812"/>
                  </a:lnTo>
                  <a:lnTo>
                    <a:pt x="62965" y="2916163"/>
                  </a:lnTo>
                  <a:lnTo>
                    <a:pt x="99189" y="2921349"/>
                  </a:lnTo>
                  <a:lnTo>
                    <a:pt x="124126" y="2940569"/>
                  </a:lnTo>
                  <a:lnTo>
                    <a:pt x="137503" y="2968450"/>
                  </a:lnTo>
                  <a:lnTo>
                    <a:pt x="139046" y="2999622"/>
                  </a:lnTo>
                  <a:lnTo>
                    <a:pt x="128478" y="3028712"/>
                  </a:lnTo>
                  <a:lnTo>
                    <a:pt x="105526" y="3050350"/>
                  </a:lnTo>
                  <a:lnTo>
                    <a:pt x="69915" y="3059163"/>
                  </a:lnTo>
                  <a:close/>
                </a:path>
                <a:path w="5575934" h="4831080" extrusionOk="0">
                  <a:moveTo>
                    <a:pt x="373614" y="4412210"/>
                  </a:moveTo>
                  <a:lnTo>
                    <a:pt x="336063" y="4402250"/>
                  </a:lnTo>
                  <a:lnTo>
                    <a:pt x="312594" y="4377149"/>
                  </a:lnTo>
                  <a:lnTo>
                    <a:pt x="303561" y="4344120"/>
                  </a:lnTo>
                  <a:lnTo>
                    <a:pt x="309318" y="4310372"/>
                  </a:lnTo>
                  <a:lnTo>
                    <a:pt x="330218" y="4283115"/>
                  </a:lnTo>
                  <a:lnTo>
                    <a:pt x="366614" y="4269561"/>
                  </a:lnTo>
                  <a:lnTo>
                    <a:pt x="402883" y="4274806"/>
                  </a:lnTo>
                  <a:lnTo>
                    <a:pt x="427834" y="4294001"/>
                  </a:lnTo>
                  <a:lnTo>
                    <a:pt x="441204" y="4321859"/>
                  </a:lnTo>
                  <a:lnTo>
                    <a:pt x="442731" y="4352996"/>
                  </a:lnTo>
                  <a:lnTo>
                    <a:pt x="432150" y="4382024"/>
                  </a:lnTo>
                  <a:lnTo>
                    <a:pt x="409199" y="4403557"/>
                  </a:lnTo>
                  <a:lnTo>
                    <a:pt x="373614" y="4412210"/>
                  </a:lnTo>
                  <a:close/>
                </a:path>
                <a:path w="5575934" h="4831080" extrusionOk="0">
                  <a:moveTo>
                    <a:pt x="534564" y="3567637"/>
                  </a:moveTo>
                  <a:lnTo>
                    <a:pt x="499045" y="3558903"/>
                  </a:lnTo>
                  <a:lnTo>
                    <a:pt x="476126" y="3537334"/>
                  </a:lnTo>
                  <a:lnTo>
                    <a:pt x="465552" y="3508300"/>
                  </a:lnTo>
                  <a:lnTo>
                    <a:pt x="467068" y="3477173"/>
                  </a:lnTo>
                  <a:lnTo>
                    <a:pt x="480420" y="3449327"/>
                  </a:lnTo>
                  <a:lnTo>
                    <a:pt x="505353" y="3430133"/>
                  </a:lnTo>
                  <a:lnTo>
                    <a:pt x="541614" y="3424962"/>
                  </a:lnTo>
                  <a:lnTo>
                    <a:pt x="578041" y="3438560"/>
                  </a:lnTo>
                  <a:lnTo>
                    <a:pt x="598942" y="3465830"/>
                  </a:lnTo>
                  <a:lnTo>
                    <a:pt x="604680" y="3499572"/>
                  </a:lnTo>
                  <a:lnTo>
                    <a:pt x="595619" y="3532586"/>
                  </a:lnTo>
                  <a:lnTo>
                    <a:pt x="572126" y="3557675"/>
                  </a:lnTo>
                  <a:lnTo>
                    <a:pt x="534564" y="3567637"/>
                  </a:lnTo>
                  <a:close/>
                </a:path>
                <a:path w="5575934" h="4831080" extrusionOk="0">
                  <a:moveTo>
                    <a:pt x="1320363" y="1868148"/>
                  </a:moveTo>
                  <a:lnTo>
                    <a:pt x="1282795" y="1858185"/>
                  </a:lnTo>
                  <a:lnTo>
                    <a:pt x="1259307" y="1833097"/>
                  </a:lnTo>
                  <a:lnTo>
                    <a:pt x="1250256" y="1800083"/>
                  </a:lnTo>
                  <a:lnTo>
                    <a:pt x="1256002" y="1766342"/>
                  </a:lnTo>
                  <a:lnTo>
                    <a:pt x="1276901" y="1739073"/>
                  </a:lnTo>
                  <a:lnTo>
                    <a:pt x="1313313" y="1725476"/>
                  </a:lnTo>
                  <a:lnTo>
                    <a:pt x="1349567" y="1730630"/>
                  </a:lnTo>
                  <a:lnTo>
                    <a:pt x="1374515" y="1749821"/>
                  </a:lnTo>
                  <a:lnTo>
                    <a:pt x="1387893" y="1777673"/>
                  </a:lnTo>
                  <a:lnTo>
                    <a:pt x="1389433" y="1808808"/>
                  </a:lnTo>
                  <a:lnTo>
                    <a:pt x="1378869" y="1837850"/>
                  </a:lnTo>
                  <a:lnTo>
                    <a:pt x="1355934" y="1859422"/>
                  </a:lnTo>
                  <a:lnTo>
                    <a:pt x="1320363" y="1868148"/>
                  </a:lnTo>
                  <a:close/>
                </a:path>
                <a:path w="5575934" h="4831080" extrusionOk="0">
                  <a:moveTo>
                    <a:pt x="551339" y="2639014"/>
                  </a:moveTo>
                  <a:lnTo>
                    <a:pt x="515823" y="2630316"/>
                  </a:lnTo>
                  <a:lnTo>
                    <a:pt x="492910" y="2608753"/>
                  </a:lnTo>
                  <a:lnTo>
                    <a:pt x="482342" y="2579709"/>
                  </a:lnTo>
                  <a:lnTo>
                    <a:pt x="483864" y="2548568"/>
                  </a:lnTo>
                  <a:lnTo>
                    <a:pt x="497217" y="2520711"/>
                  </a:lnTo>
                  <a:lnTo>
                    <a:pt x="522144" y="2501524"/>
                  </a:lnTo>
                  <a:lnTo>
                    <a:pt x="558389" y="2496389"/>
                  </a:lnTo>
                  <a:lnTo>
                    <a:pt x="594820" y="2509975"/>
                  </a:lnTo>
                  <a:lnTo>
                    <a:pt x="615728" y="2537249"/>
                  </a:lnTo>
                  <a:lnTo>
                    <a:pt x="621473" y="2571002"/>
                  </a:lnTo>
                  <a:lnTo>
                    <a:pt x="612417" y="2604021"/>
                  </a:lnTo>
                  <a:lnTo>
                    <a:pt x="588918" y="2629095"/>
                  </a:lnTo>
                  <a:lnTo>
                    <a:pt x="551339" y="2639014"/>
                  </a:lnTo>
                  <a:close/>
                </a:path>
                <a:path w="5575934" h="4831080" extrusionOk="0">
                  <a:moveTo>
                    <a:pt x="3433758" y="4212761"/>
                  </a:moveTo>
                  <a:lnTo>
                    <a:pt x="3398108" y="4204126"/>
                  </a:lnTo>
                  <a:lnTo>
                    <a:pt x="3375138" y="4182606"/>
                  </a:lnTo>
                  <a:lnTo>
                    <a:pt x="3364567" y="4153587"/>
                  </a:lnTo>
                  <a:lnTo>
                    <a:pt x="3366112" y="4122456"/>
                  </a:lnTo>
                  <a:lnTo>
                    <a:pt x="3379489" y="4094600"/>
                  </a:lnTo>
                  <a:lnTo>
                    <a:pt x="3404415" y="4075406"/>
                  </a:lnTo>
                  <a:lnTo>
                    <a:pt x="3440608" y="4070261"/>
                  </a:lnTo>
                  <a:lnTo>
                    <a:pt x="3476967" y="4083848"/>
                  </a:lnTo>
                  <a:lnTo>
                    <a:pt x="3497854" y="4111122"/>
                  </a:lnTo>
                  <a:lnTo>
                    <a:pt x="3503624" y="4144867"/>
                  </a:lnTo>
                  <a:lnTo>
                    <a:pt x="3494629" y="4177867"/>
                  </a:lnTo>
                  <a:lnTo>
                    <a:pt x="3471222" y="4202903"/>
                  </a:lnTo>
                  <a:lnTo>
                    <a:pt x="3433758" y="4212761"/>
                  </a:lnTo>
                  <a:close/>
                </a:path>
                <a:path w="5575934" h="4831080" extrusionOk="0">
                  <a:moveTo>
                    <a:pt x="4892930" y="2606839"/>
                  </a:moveTo>
                  <a:lnTo>
                    <a:pt x="4892930" y="2606689"/>
                  </a:lnTo>
                  <a:lnTo>
                    <a:pt x="4855365" y="2596786"/>
                  </a:lnTo>
                  <a:lnTo>
                    <a:pt x="4831881" y="2571735"/>
                  </a:lnTo>
                  <a:lnTo>
                    <a:pt x="4822834" y="2538742"/>
                  </a:lnTo>
                  <a:lnTo>
                    <a:pt x="4828581" y="2505019"/>
                  </a:lnTo>
                  <a:lnTo>
                    <a:pt x="4849477" y="2477773"/>
                  </a:lnTo>
                  <a:lnTo>
                    <a:pt x="4885880" y="2464214"/>
                  </a:lnTo>
                  <a:lnTo>
                    <a:pt x="4922137" y="2469352"/>
                  </a:lnTo>
                  <a:lnTo>
                    <a:pt x="4947092" y="2488545"/>
                  </a:lnTo>
                  <a:lnTo>
                    <a:pt x="4960477" y="2516408"/>
                  </a:lnTo>
                  <a:lnTo>
                    <a:pt x="4962022" y="2547555"/>
                  </a:lnTo>
                  <a:lnTo>
                    <a:pt x="4951458" y="2576600"/>
                  </a:lnTo>
                  <a:lnTo>
                    <a:pt x="4928518" y="2598157"/>
                  </a:lnTo>
                  <a:lnTo>
                    <a:pt x="4892930" y="2606839"/>
                  </a:lnTo>
                  <a:close/>
                </a:path>
                <a:path w="5575934" h="4831080" extrusionOk="0">
                  <a:moveTo>
                    <a:pt x="4892730" y="1348319"/>
                  </a:moveTo>
                  <a:lnTo>
                    <a:pt x="4857196" y="1339638"/>
                  </a:lnTo>
                  <a:lnTo>
                    <a:pt x="4834269" y="1318083"/>
                  </a:lnTo>
                  <a:lnTo>
                    <a:pt x="4823693" y="1289041"/>
                  </a:lnTo>
                  <a:lnTo>
                    <a:pt x="4825209" y="1257895"/>
                  </a:lnTo>
                  <a:lnTo>
                    <a:pt x="4838559" y="1230032"/>
                  </a:lnTo>
                  <a:lnTo>
                    <a:pt x="4863486" y="1210836"/>
                  </a:lnTo>
                  <a:lnTo>
                    <a:pt x="4899730" y="1205692"/>
                  </a:lnTo>
                  <a:lnTo>
                    <a:pt x="4899730" y="1205549"/>
                  </a:lnTo>
                  <a:lnTo>
                    <a:pt x="4936144" y="1219183"/>
                  </a:lnTo>
                  <a:lnTo>
                    <a:pt x="4957049" y="1246471"/>
                  </a:lnTo>
                  <a:lnTo>
                    <a:pt x="4962802" y="1280222"/>
                  </a:lnTo>
                  <a:lnTo>
                    <a:pt x="4953762" y="1313242"/>
                  </a:lnTo>
                  <a:lnTo>
                    <a:pt x="4930285" y="1338339"/>
                  </a:lnTo>
                  <a:lnTo>
                    <a:pt x="4892730" y="1348319"/>
                  </a:lnTo>
                  <a:close/>
                </a:path>
                <a:path w="5575934" h="4831080" extrusionOk="0">
                  <a:moveTo>
                    <a:pt x="4961905" y="718085"/>
                  </a:moveTo>
                  <a:lnTo>
                    <a:pt x="4926378" y="709359"/>
                  </a:lnTo>
                  <a:lnTo>
                    <a:pt x="4903455" y="687786"/>
                  </a:lnTo>
                  <a:lnTo>
                    <a:pt x="4892878" y="658743"/>
                  </a:lnTo>
                  <a:lnTo>
                    <a:pt x="4894392" y="627608"/>
                  </a:lnTo>
                  <a:lnTo>
                    <a:pt x="4907738" y="599757"/>
                  </a:lnTo>
                  <a:lnTo>
                    <a:pt x="4932662" y="580566"/>
                  </a:lnTo>
                  <a:lnTo>
                    <a:pt x="4968905" y="575413"/>
                  </a:lnTo>
                  <a:lnTo>
                    <a:pt x="4968905" y="575268"/>
                  </a:lnTo>
                  <a:lnTo>
                    <a:pt x="5005340" y="588867"/>
                  </a:lnTo>
                  <a:lnTo>
                    <a:pt x="5026257" y="616141"/>
                  </a:lnTo>
                  <a:lnTo>
                    <a:pt x="5032015" y="649895"/>
                  </a:lnTo>
                  <a:lnTo>
                    <a:pt x="5022970" y="682934"/>
                  </a:lnTo>
                  <a:lnTo>
                    <a:pt x="4999481" y="708063"/>
                  </a:lnTo>
                  <a:lnTo>
                    <a:pt x="4961905" y="718085"/>
                  </a:lnTo>
                  <a:close/>
                </a:path>
                <a:path w="5575934" h="4831080" extrusionOk="0">
                  <a:moveTo>
                    <a:pt x="4672231" y="2382415"/>
                  </a:moveTo>
                  <a:lnTo>
                    <a:pt x="4636636" y="2373685"/>
                  </a:lnTo>
                  <a:lnTo>
                    <a:pt x="4613692" y="2352110"/>
                  </a:lnTo>
                  <a:lnTo>
                    <a:pt x="4603129" y="2323065"/>
                  </a:lnTo>
                  <a:lnTo>
                    <a:pt x="4604677" y="2291929"/>
                  </a:lnTo>
                  <a:lnTo>
                    <a:pt x="4618065" y="2264076"/>
                  </a:lnTo>
                  <a:lnTo>
                    <a:pt x="4643023" y="2244884"/>
                  </a:lnTo>
                  <a:lnTo>
                    <a:pt x="4679281" y="2239730"/>
                  </a:lnTo>
                  <a:lnTo>
                    <a:pt x="4679281" y="2239587"/>
                  </a:lnTo>
                  <a:lnTo>
                    <a:pt x="4715691" y="2253202"/>
                  </a:lnTo>
                  <a:lnTo>
                    <a:pt x="4736586" y="2280481"/>
                  </a:lnTo>
                  <a:lnTo>
                    <a:pt x="4742328" y="2314233"/>
                  </a:lnTo>
                  <a:lnTo>
                    <a:pt x="4733275" y="2347267"/>
                  </a:lnTo>
                  <a:lnTo>
                    <a:pt x="4709789" y="2372392"/>
                  </a:lnTo>
                  <a:lnTo>
                    <a:pt x="4672231" y="2382415"/>
                  </a:lnTo>
                  <a:close/>
                </a:path>
                <a:path w="5575934" h="4831080" extrusionOk="0">
                  <a:moveTo>
                    <a:pt x="4892930" y="3631337"/>
                  </a:moveTo>
                  <a:lnTo>
                    <a:pt x="4855363" y="3621374"/>
                  </a:lnTo>
                  <a:lnTo>
                    <a:pt x="4831875" y="3596286"/>
                  </a:lnTo>
                  <a:lnTo>
                    <a:pt x="4822824" y="3563272"/>
                  </a:lnTo>
                  <a:lnTo>
                    <a:pt x="4828569" y="3529530"/>
                  </a:lnTo>
                  <a:lnTo>
                    <a:pt x="4849469" y="3502260"/>
                  </a:lnTo>
                  <a:lnTo>
                    <a:pt x="4885880" y="3488662"/>
                  </a:lnTo>
                  <a:lnTo>
                    <a:pt x="4922153" y="3493818"/>
                  </a:lnTo>
                  <a:lnTo>
                    <a:pt x="4947114" y="3513010"/>
                  </a:lnTo>
                  <a:lnTo>
                    <a:pt x="4960498" y="3540860"/>
                  </a:lnTo>
                  <a:lnTo>
                    <a:pt x="4962037" y="3571994"/>
                  </a:lnTo>
                  <a:lnTo>
                    <a:pt x="4951467" y="3601036"/>
                  </a:lnTo>
                  <a:lnTo>
                    <a:pt x="4928520" y="3622609"/>
                  </a:lnTo>
                  <a:lnTo>
                    <a:pt x="4892930" y="3631337"/>
                  </a:lnTo>
                  <a:close/>
                </a:path>
                <a:path w="5575934" h="4831080" extrusionOk="0">
                  <a:moveTo>
                    <a:pt x="4737631" y="4220611"/>
                  </a:moveTo>
                  <a:lnTo>
                    <a:pt x="4702122" y="4211890"/>
                  </a:lnTo>
                  <a:lnTo>
                    <a:pt x="4679213" y="4190320"/>
                  </a:lnTo>
                  <a:lnTo>
                    <a:pt x="4668646" y="4161279"/>
                  </a:lnTo>
                  <a:lnTo>
                    <a:pt x="4670168" y="4130142"/>
                  </a:lnTo>
                  <a:lnTo>
                    <a:pt x="4683522" y="4102288"/>
                  </a:lnTo>
                  <a:lnTo>
                    <a:pt x="4708453" y="4083094"/>
                  </a:lnTo>
                  <a:lnTo>
                    <a:pt x="4744706" y="4077936"/>
                  </a:lnTo>
                  <a:lnTo>
                    <a:pt x="4781119" y="4091538"/>
                  </a:lnTo>
                  <a:lnTo>
                    <a:pt x="4802021" y="4118815"/>
                  </a:lnTo>
                  <a:lnTo>
                    <a:pt x="4807768" y="4152564"/>
                  </a:lnTo>
                  <a:lnTo>
                    <a:pt x="4798715" y="4185582"/>
                  </a:lnTo>
                  <a:lnTo>
                    <a:pt x="4775217" y="4210666"/>
                  </a:lnTo>
                  <a:lnTo>
                    <a:pt x="4737631" y="4220611"/>
                  </a:lnTo>
                  <a:close/>
                </a:path>
                <a:path w="5575934" h="4831080" extrusionOk="0">
                  <a:moveTo>
                    <a:pt x="5415079" y="4830735"/>
                  </a:moveTo>
                  <a:lnTo>
                    <a:pt x="5379563" y="4822051"/>
                  </a:lnTo>
                  <a:lnTo>
                    <a:pt x="5356650" y="4800491"/>
                  </a:lnTo>
                  <a:lnTo>
                    <a:pt x="5346083" y="4771443"/>
                  </a:lnTo>
                  <a:lnTo>
                    <a:pt x="5347604" y="4740293"/>
                  </a:lnTo>
                  <a:lnTo>
                    <a:pt x="5360957" y="4712430"/>
                  </a:lnTo>
                  <a:lnTo>
                    <a:pt x="5385885" y="4693240"/>
                  </a:lnTo>
                  <a:lnTo>
                    <a:pt x="5422129" y="4688110"/>
                  </a:lnTo>
                  <a:lnTo>
                    <a:pt x="5422129" y="4687960"/>
                  </a:lnTo>
                  <a:lnTo>
                    <a:pt x="5458539" y="4701548"/>
                  </a:lnTo>
                  <a:lnTo>
                    <a:pt x="5479435" y="4728831"/>
                  </a:lnTo>
                  <a:lnTo>
                    <a:pt x="5485176" y="4762600"/>
                  </a:lnTo>
                  <a:lnTo>
                    <a:pt x="5476124" y="4795647"/>
                  </a:lnTo>
                  <a:lnTo>
                    <a:pt x="5452638" y="4820761"/>
                  </a:lnTo>
                  <a:lnTo>
                    <a:pt x="5415079" y="4830735"/>
                  </a:lnTo>
                  <a:close/>
                </a:path>
                <a:path w="5575934" h="4831080" extrusionOk="0">
                  <a:moveTo>
                    <a:pt x="5089355" y="2845839"/>
                  </a:moveTo>
                  <a:lnTo>
                    <a:pt x="5051783" y="2835879"/>
                  </a:lnTo>
                  <a:lnTo>
                    <a:pt x="5028300" y="2810799"/>
                  </a:lnTo>
                  <a:lnTo>
                    <a:pt x="5019258" y="2777792"/>
                  </a:lnTo>
                  <a:lnTo>
                    <a:pt x="5025011" y="2744054"/>
                  </a:lnTo>
                  <a:lnTo>
                    <a:pt x="5045909" y="2716779"/>
                  </a:lnTo>
                  <a:lnTo>
                    <a:pt x="5082305" y="2703164"/>
                  </a:lnTo>
                  <a:lnTo>
                    <a:pt x="5118510" y="2708336"/>
                  </a:lnTo>
                  <a:lnTo>
                    <a:pt x="5143423" y="2727533"/>
                  </a:lnTo>
                  <a:lnTo>
                    <a:pt x="5156778" y="2755383"/>
                  </a:lnTo>
                  <a:lnTo>
                    <a:pt x="5158312" y="2786512"/>
                  </a:lnTo>
                  <a:lnTo>
                    <a:pt x="5147763" y="2815546"/>
                  </a:lnTo>
                  <a:lnTo>
                    <a:pt x="5124865" y="2837113"/>
                  </a:lnTo>
                  <a:lnTo>
                    <a:pt x="5089355" y="2845839"/>
                  </a:lnTo>
                  <a:close/>
                </a:path>
                <a:path w="5575934" h="4831080" extrusionOk="0">
                  <a:moveTo>
                    <a:pt x="5497563" y="3814402"/>
                  </a:moveTo>
                  <a:close/>
                </a:path>
                <a:path w="5575934" h="4831080" extrusionOk="0">
                  <a:moveTo>
                    <a:pt x="5504654" y="3957061"/>
                  </a:moveTo>
                  <a:lnTo>
                    <a:pt x="5467099" y="3947116"/>
                  </a:lnTo>
                  <a:lnTo>
                    <a:pt x="5443621" y="3922033"/>
                  </a:lnTo>
                  <a:lnTo>
                    <a:pt x="5434576" y="3889015"/>
                  </a:lnTo>
                  <a:lnTo>
                    <a:pt x="5440321" y="3855265"/>
                  </a:lnTo>
                  <a:lnTo>
                    <a:pt x="5461212" y="3827988"/>
                  </a:lnTo>
                  <a:lnTo>
                    <a:pt x="5497563" y="3814402"/>
                  </a:lnTo>
                  <a:lnTo>
                    <a:pt x="5533741" y="3819537"/>
                  </a:lnTo>
                  <a:lnTo>
                    <a:pt x="5558709" y="3838732"/>
                  </a:lnTo>
                  <a:lnTo>
                    <a:pt x="5572096" y="3866590"/>
                  </a:lnTo>
                  <a:lnTo>
                    <a:pt x="5573644" y="3897732"/>
                  </a:lnTo>
                  <a:lnTo>
                    <a:pt x="5563093" y="3926777"/>
                  </a:lnTo>
                  <a:lnTo>
                    <a:pt x="5540183" y="3948347"/>
                  </a:lnTo>
                  <a:lnTo>
                    <a:pt x="5504654" y="3957061"/>
                  </a:lnTo>
                  <a:close/>
                </a:path>
                <a:path w="5575934" h="4831080" extrusionOk="0">
                  <a:moveTo>
                    <a:pt x="5362145" y="1701369"/>
                  </a:moveTo>
                  <a:close/>
                </a:path>
                <a:path w="5575934" h="4831080" extrusionOk="0">
                  <a:moveTo>
                    <a:pt x="5369204" y="1844028"/>
                  </a:moveTo>
                  <a:lnTo>
                    <a:pt x="5331642" y="1834066"/>
                  </a:lnTo>
                  <a:lnTo>
                    <a:pt x="5308167" y="1808977"/>
                  </a:lnTo>
                  <a:lnTo>
                    <a:pt x="5299130" y="1775963"/>
                  </a:lnTo>
                  <a:lnTo>
                    <a:pt x="5304884" y="1742222"/>
                  </a:lnTo>
                  <a:lnTo>
                    <a:pt x="5325783" y="1714953"/>
                  </a:lnTo>
                  <a:lnTo>
                    <a:pt x="5362145" y="1701369"/>
                  </a:lnTo>
                  <a:lnTo>
                    <a:pt x="5398338" y="1706530"/>
                  </a:lnTo>
                  <a:lnTo>
                    <a:pt x="5423295" y="1725738"/>
                  </a:lnTo>
                  <a:lnTo>
                    <a:pt x="5436669" y="1753602"/>
                  </a:lnTo>
                  <a:lnTo>
                    <a:pt x="5438204" y="1784742"/>
                  </a:lnTo>
                  <a:lnTo>
                    <a:pt x="5427643" y="1813779"/>
                  </a:lnTo>
                  <a:lnTo>
                    <a:pt x="5404728" y="1835334"/>
                  </a:lnTo>
                  <a:lnTo>
                    <a:pt x="5369204" y="1844028"/>
                  </a:lnTo>
                  <a:close/>
                </a:path>
                <a:path w="5575934" h="4831080" extrusionOk="0">
                  <a:moveTo>
                    <a:pt x="3595283" y="3271288"/>
                  </a:moveTo>
                  <a:lnTo>
                    <a:pt x="3559748" y="3262559"/>
                  </a:lnTo>
                  <a:lnTo>
                    <a:pt x="3536822" y="3240986"/>
                  </a:lnTo>
                  <a:lnTo>
                    <a:pt x="3526246" y="3211945"/>
                  </a:lnTo>
                  <a:lnTo>
                    <a:pt x="3527762" y="3180811"/>
                  </a:lnTo>
                  <a:lnTo>
                    <a:pt x="3541112" y="3152960"/>
                  </a:lnTo>
                  <a:lnTo>
                    <a:pt x="3566038" y="3133769"/>
                  </a:lnTo>
                  <a:lnTo>
                    <a:pt x="3602283" y="3128613"/>
                  </a:lnTo>
                  <a:lnTo>
                    <a:pt x="3638761" y="3142211"/>
                  </a:lnTo>
                  <a:lnTo>
                    <a:pt x="3659690" y="3169481"/>
                  </a:lnTo>
                  <a:lnTo>
                    <a:pt x="3665439" y="3203222"/>
                  </a:lnTo>
                  <a:lnTo>
                    <a:pt x="3656375" y="3236237"/>
                  </a:lnTo>
                  <a:lnTo>
                    <a:pt x="3632867" y="3261325"/>
                  </a:lnTo>
                  <a:lnTo>
                    <a:pt x="3595283" y="3271288"/>
                  </a:lnTo>
                  <a:close/>
                </a:path>
                <a:path w="5575934" h="4831080" extrusionOk="0">
                  <a:moveTo>
                    <a:pt x="3205009" y="1565116"/>
                  </a:moveTo>
                  <a:lnTo>
                    <a:pt x="3167454" y="1555134"/>
                  </a:lnTo>
                  <a:lnTo>
                    <a:pt x="3143977" y="1530034"/>
                  </a:lnTo>
                  <a:lnTo>
                    <a:pt x="3134937" y="1497015"/>
                  </a:lnTo>
                  <a:lnTo>
                    <a:pt x="3140690" y="1463278"/>
                  </a:lnTo>
                  <a:lnTo>
                    <a:pt x="3161595" y="1436021"/>
                  </a:lnTo>
                  <a:lnTo>
                    <a:pt x="3198009" y="1422444"/>
                  </a:lnTo>
                  <a:lnTo>
                    <a:pt x="3234260" y="1427600"/>
                  </a:lnTo>
                  <a:lnTo>
                    <a:pt x="3259202" y="1446798"/>
                  </a:lnTo>
                  <a:lnTo>
                    <a:pt x="3272570" y="1474656"/>
                  </a:lnTo>
                  <a:lnTo>
                    <a:pt x="3274099" y="1505796"/>
                  </a:lnTo>
                  <a:lnTo>
                    <a:pt x="3263525" y="1534839"/>
                  </a:lnTo>
                  <a:lnTo>
                    <a:pt x="3240583" y="1556406"/>
                  </a:lnTo>
                  <a:lnTo>
                    <a:pt x="3205009" y="1565116"/>
                  </a:lnTo>
                  <a:close/>
                </a:path>
                <a:path w="5575934" h="4831080" extrusionOk="0">
                  <a:moveTo>
                    <a:pt x="3113134" y="3472112"/>
                  </a:moveTo>
                  <a:lnTo>
                    <a:pt x="3075579" y="3462150"/>
                  </a:lnTo>
                  <a:lnTo>
                    <a:pt x="3052101" y="3437061"/>
                  </a:lnTo>
                  <a:lnTo>
                    <a:pt x="3043056" y="3404047"/>
                  </a:lnTo>
                  <a:lnTo>
                    <a:pt x="3048801" y="3370305"/>
                  </a:lnTo>
                  <a:lnTo>
                    <a:pt x="3069691" y="3343036"/>
                  </a:lnTo>
                  <a:lnTo>
                    <a:pt x="3106084" y="3329438"/>
                  </a:lnTo>
                  <a:lnTo>
                    <a:pt x="3142371" y="3334611"/>
                  </a:lnTo>
                  <a:lnTo>
                    <a:pt x="3167335" y="3353811"/>
                  </a:lnTo>
                  <a:lnTo>
                    <a:pt x="3180714" y="3381664"/>
                  </a:lnTo>
                  <a:lnTo>
                    <a:pt x="3182246" y="3412796"/>
                  </a:lnTo>
                  <a:lnTo>
                    <a:pt x="3171668" y="3441831"/>
                  </a:lnTo>
                  <a:lnTo>
                    <a:pt x="3148718" y="3463394"/>
                  </a:lnTo>
                  <a:lnTo>
                    <a:pt x="3113134" y="3472112"/>
                  </a:lnTo>
                  <a:close/>
                </a:path>
                <a:path w="5575934" h="4831080" extrusionOk="0">
                  <a:moveTo>
                    <a:pt x="3340358" y="4584610"/>
                  </a:moveTo>
                  <a:lnTo>
                    <a:pt x="3302800" y="4574665"/>
                  </a:lnTo>
                  <a:lnTo>
                    <a:pt x="3279314" y="4549582"/>
                  </a:lnTo>
                  <a:lnTo>
                    <a:pt x="3270262" y="4516563"/>
                  </a:lnTo>
                  <a:lnTo>
                    <a:pt x="3276003" y="4482814"/>
                  </a:lnTo>
                  <a:lnTo>
                    <a:pt x="3296899" y="4455537"/>
                  </a:lnTo>
                  <a:lnTo>
                    <a:pt x="3333309" y="4441935"/>
                  </a:lnTo>
                  <a:lnTo>
                    <a:pt x="3369589" y="4447111"/>
                  </a:lnTo>
                  <a:lnTo>
                    <a:pt x="3394568" y="4466318"/>
                  </a:lnTo>
                  <a:lnTo>
                    <a:pt x="3407973" y="4494178"/>
                  </a:lnTo>
                  <a:lnTo>
                    <a:pt x="3409528" y="4525315"/>
                  </a:lnTo>
                  <a:lnTo>
                    <a:pt x="3398961" y="4554350"/>
                  </a:lnTo>
                  <a:lnTo>
                    <a:pt x="3375995" y="4575908"/>
                  </a:lnTo>
                  <a:lnTo>
                    <a:pt x="3340358" y="4584610"/>
                  </a:lnTo>
                  <a:close/>
                </a:path>
                <a:path w="5575934" h="4831080" extrusionOk="0">
                  <a:moveTo>
                    <a:pt x="3112134" y="541568"/>
                  </a:moveTo>
                  <a:lnTo>
                    <a:pt x="3074579" y="531588"/>
                  </a:lnTo>
                  <a:lnTo>
                    <a:pt x="3051103" y="506495"/>
                  </a:lnTo>
                  <a:lnTo>
                    <a:pt x="3042062" y="473483"/>
                  </a:lnTo>
                  <a:lnTo>
                    <a:pt x="3047816" y="439749"/>
                  </a:lnTo>
                  <a:lnTo>
                    <a:pt x="3068720" y="412487"/>
                  </a:lnTo>
                  <a:lnTo>
                    <a:pt x="3105134" y="398893"/>
                  </a:lnTo>
                  <a:lnTo>
                    <a:pt x="3141373" y="404065"/>
                  </a:lnTo>
                  <a:lnTo>
                    <a:pt x="3166318" y="423268"/>
                  </a:lnTo>
                  <a:lnTo>
                    <a:pt x="3179697" y="451125"/>
                  </a:lnTo>
                  <a:lnTo>
                    <a:pt x="3181240" y="482261"/>
                  </a:lnTo>
                  <a:lnTo>
                    <a:pt x="3170674" y="511298"/>
                  </a:lnTo>
                  <a:lnTo>
                    <a:pt x="3147729" y="532859"/>
                  </a:lnTo>
                  <a:lnTo>
                    <a:pt x="3112134" y="541568"/>
                  </a:lnTo>
                  <a:close/>
                </a:path>
                <a:path w="5575934" h="4831080" extrusionOk="0">
                  <a:moveTo>
                    <a:pt x="3869057" y="3943236"/>
                  </a:moveTo>
                  <a:lnTo>
                    <a:pt x="3831494" y="3933291"/>
                  </a:lnTo>
                  <a:lnTo>
                    <a:pt x="3808013" y="3908208"/>
                  </a:lnTo>
                  <a:lnTo>
                    <a:pt x="3798970" y="3875190"/>
                  </a:lnTo>
                  <a:lnTo>
                    <a:pt x="3804719" y="3841440"/>
                  </a:lnTo>
                  <a:lnTo>
                    <a:pt x="3825613" y="3814163"/>
                  </a:lnTo>
                  <a:lnTo>
                    <a:pt x="3862007" y="3800562"/>
                  </a:lnTo>
                  <a:lnTo>
                    <a:pt x="3898277" y="3805728"/>
                  </a:lnTo>
                  <a:lnTo>
                    <a:pt x="3923232" y="3824929"/>
                  </a:lnTo>
                  <a:lnTo>
                    <a:pt x="3936609" y="3852786"/>
                  </a:lnTo>
                  <a:lnTo>
                    <a:pt x="3938143" y="3883922"/>
                  </a:lnTo>
                  <a:lnTo>
                    <a:pt x="3927572" y="3912961"/>
                  </a:lnTo>
                  <a:lnTo>
                    <a:pt x="3904631" y="3934525"/>
                  </a:lnTo>
                  <a:lnTo>
                    <a:pt x="3869057" y="3943236"/>
                  </a:lnTo>
                  <a:close/>
                </a:path>
                <a:path w="5575934" h="4831080" extrusionOk="0">
                  <a:moveTo>
                    <a:pt x="3892482" y="456096"/>
                  </a:moveTo>
                  <a:lnTo>
                    <a:pt x="3854927" y="446153"/>
                  </a:lnTo>
                  <a:lnTo>
                    <a:pt x="3831449" y="421077"/>
                  </a:lnTo>
                  <a:lnTo>
                    <a:pt x="3822404" y="388066"/>
                  </a:lnTo>
                  <a:lnTo>
                    <a:pt x="3828149" y="354321"/>
                  </a:lnTo>
                  <a:lnTo>
                    <a:pt x="3849040" y="327040"/>
                  </a:lnTo>
                  <a:lnTo>
                    <a:pt x="3885432" y="313424"/>
                  </a:lnTo>
                  <a:lnTo>
                    <a:pt x="3921719" y="318662"/>
                  </a:lnTo>
                  <a:lnTo>
                    <a:pt x="3946683" y="337906"/>
                  </a:lnTo>
                  <a:lnTo>
                    <a:pt x="3960063" y="365780"/>
                  </a:lnTo>
                  <a:lnTo>
                    <a:pt x="3961595" y="396910"/>
                  </a:lnTo>
                  <a:lnTo>
                    <a:pt x="3951017" y="425923"/>
                  </a:lnTo>
                  <a:lnTo>
                    <a:pt x="3928067" y="447443"/>
                  </a:lnTo>
                  <a:lnTo>
                    <a:pt x="3892482" y="456096"/>
                  </a:lnTo>
                  <a:close/>
                </a:path>
                <a:path w="5575934" h="4831080" extrusionOk="0">
                  <a:moveTo>
                    <a:pt x="2777385" y="4374836"/>
                  </a:moveTo>
                  <a:lnTo>
                    <a:pt x="2738468" y="4364095"/>
                  </a:lnTo>
                  <a:lnTo>
                    <a:pt x="2715118" y="4337638"/>
                  </a:lnTo>
                  <a:lnTo>
                    <a:pt x="2707335" y="4303323"/>
                  </a:lnTo>
                  <a:lnTo>
                    <a:pt x="2715118" y="4269008"/>
                  </a:lnTo>
                  <a:lnTo>
                    <a:pt x="2738468" y="4242551"/>
                  </a:lnTo>
                  <a:lnTo>
                    <a:pt x="2777385" y="4231811"/>
                  </a:lnTo>
                  <a:lnTo>
                    <a:pt x="2816308" y="4242572"/>
                  </a:lnTo>
                  <a:lnTo>
                    <a:pt x="2839657" y="4269041"/>
                  </a:lnTo>
                  <a:lnTo>
                    <a:pt x="2847434" y="4303361"/>
                  </a:lnTo>
                  <a:lnTo>
                    <a:pt x="2839646" y="4337672"/>
                  </a:lnTo>
                  <a:lnTo>
                    <a:pt x="2816294" y="4364116"/>
                  </a:lnTo>
                  <a:lnTo>
                    <a:pt x="2777385" y="4374836"/>
                  </a:lnTo>
                  <a:close/>
                </a:path>
                <a:path w="5575934" h="4831080" extrusionOk="0">
                  <a:moveTo>
                    <a:pt x="4227732" y="4676710"/>
                  </a:moveTo>
                  <a:lnTo>
                    <a:pt x="4192197" y="4668026"/>
                  </a:lnTo>
                  <a:lnTo>
                    <a:pt x="4169270" y="4646467"/>
                  </a:lnTo>
                  <a:lnTo>
                    <a:pt x="4158694" y="4617418"/>
                  </a:lnTo>
                  <a:lnTo>
                    <a:pt x="4160210" y="4586269"/>
                  </a:lnTo>
                  <a:lnTo>
                    <a:pt x="4173561" y="4558405"/>
                  </a:lnTo>
                  <a:lnTo>
                    <a:pt x="4198487" y="4539215"/>
                  </a:lnTo>
                  <a:lnTo>
                    <a:pt x="4234732" y="4534085"/>
                  </a:lnTo>
                  <a:lnTo>
                    <a:pt x="4271145" y="4547652"/>
                  </a:lnTo>
                  <a:lnTo>
                    <a:pt x="4292050" y="4574918"/>
                  </a:lnTo>
                  <a:lnTo>
                    <a:pt x="4297803" y="4608669"/>
                  </a:lnTo>
                  <a:lnTo>
                    <a:pt x="4288763" y="4641694"/>
                  </a:lnTo>
                  <a:lnTo>
                    <a:pt x="4265287" y="4666779"/>
                  </a:lnTo>
                  <a:lnTo>
                    <a:pt x="4227732" y="4676710"/>
                  </a:lnTo>
                  <a:close/>
                </a:path>
                <a:path w="5575934" h="4831080" extrusionOk="0">
                  <a:moveTo>
                    <a:pt x="4422556" y="1196874"/>
                  </a:moveTo>
                  <a:lnTo>
                    <a:pt x="4387022" y="1188163"/>
                  </a:lnTo>
                  <a:lnTo>
                    <a:pt x="4364095" y="1166596"/>
                  </a:lnTo>
                  <a:lnTo>
                    <a:pt x="4353519" y="1137552"/>
                  </a:lnTo>
                  <a:lnTo>
                    <a:pt x="4355035" y="1106412"/>
                  </a:lnTo>
                  <a:lnTo>
                    <a:pt x="4368385" y="1078553"/>
                  </a:lnTo>
                  <a:lnTo>
                    <a:pt x="4393312" y="1059356"/>
                  </a:lnTo>
                  <a:lnTo>
                    <a:pt x="4429556" y="1054200"/>
                  </a:lnTo>
                  <a:lnTo>
                    <a:pt x="4465970" y="1067798"/>
                  </a:lnTo>
                  <a:lnTo>
                    <a:pt x="4486875" y="1095067"/>
                  </a:lnTo>
                  <a:lnTo>
                    <a:pt x="4492628" y="1128809"/>
                  </a:lnTo>
                  <a:lnTo>
                    <a:pt x="4483588" y="1161824"/>
                  </a:lnTo>
                  <a:lnTo>
                    <a:pt x="4460111" y="1186912"/>
                  </a:lnTo>
                  <a:lnTo>
                    <a:pt x="4422556" y="1196874"/>
                  </a:lnTo>
                  <a:close/>
                </a:path>
              </a:pathLst>
            </a:custGeom>
            <a:solidFill>
              <a:srgbClr val="00CFFF">
                <a:alpha val="11370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50" name="Google Shape;350;g9aed4ec4b9_0_81"/>
          <p:cNvSpPr txBox="1">
            <a:spLocks noGrp="1"/>
          </p:cNvSpPr>
          <p:nvPr>
            <p:ph type="title"/>
          </p:nvPr>
        </p:nvSpPr>
        <p:spPr>
          <a:xfrm>
            <a:off x="321450" y="3065650"/>
            <a:ext cx="8699400" cy="14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9375" rIns="0" bIns="0" anchor="t" anchorCtr="0">
            <a:noAutofit/>
          </a:bodyPr>
          <a:lstStyle/>
          <a:p>
            <a:pPr marL="12700" marR="5080" lvl="0" indent="0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34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Officers Recommendation &amp; Scheduling</a:t>
            </a:r>
            <a:endParaRPr sz="4200">
              <a:solidFill>
                <a:srgbClr val="341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5080" lvl="0" indent="0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</a:endParaRPr>
          </a:p>
        </p:txBody>
      </p:sp>
      <p:sp>
        <p:nvSpPr>
          <p:cNvPr id="351" name="Google Shape;351;g9aed4ec4b9_0_81"/>
          <p:cNvSpPr txBox="1">
            <a:spLocks noGrp="1"/>
          </p:cNvSpPr>
          <p:nvPr>
            <p:ph type="title"/>
          </p:nvPr>
        </p:nvSpPr>
        <p:spPr>
          <a:xfrm>
            <a:off x="1518625" y="1981475"/>
            <a:ext cx="6439500" cy="8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9375" rIns="0" bIns="0" anchor="t" anchorCtr="0">
            <a:noAutofit/>
          </a:bodyPr>
          <a:lstStyle/>
          <a:p>
            <a:pPr marL="12700" marR="5080" lvl="0" indent="0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IT16165830  | Sewwandi A.K.T.</a:t>
            </a:r>
            <a:endParaRPr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5080" lvl="0" indent="0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</a:endParaRPr>
          </a:p>
        </p:txBody>
      </p:sp>
      <p:pic>
        <p:nvPicPr>
          <p:cNvPr id="352" name="Google Shape;352;g9aed4ec4b9_0_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3450" y="92600"/>
            <a:ext cx="1637401" cy="19899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9aed4ec4b9_0_81"/>
          <p:cNvSpPr txBox="1"/>
          <p:nvPr/>
        </p:nvSpPr>
        <p:spPr>
          <a:xfrm>
            <a:off x="72960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4" name="Google Shape;354;g9aed4ec4b9_0_81"/>
          <p:cNvSpPr txBox="1"/>
          <p:nvPr/>
        </p:nvSpPr>
        <p:spPr>
          <a:xfrm>
            <a:off x="8689700" y="4701450"/>
            <a:ext cx="4140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19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5" name="Google Shape;355;g9aed4ec4b9_0_81"/>
          <p:cNvSpPr txBox="1"/>
          <p:nvPr/>
        </p:nvSpPr>
        <p:spPr>
          <a:xfrm>
            <a:off x="51125" y="4514950"/>
            <a:ext cx="79776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	IT16165830	| Sewwandi A.K.T  | 2020-052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56" name="Google Shape;356;g9aed4ec4b9_0_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25" y="4548875"/>
            <a:ext cx="495325" cy="5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9aed4ec4b9_1_10"/>
          <p:cNvSpPr txBox="1">
            <a:spLocks noGrp="1"/>
          </p:cNvSpPr>
          <p:nvPr>
            <p:ph type="title"/>
          </p:nvPr>
        </p:nvSpPr>
        <p:spPr>
          <a:xfrm>
            <a:off x="1786884" y="2187656"/>
            <a:ext cx="5570100" cy="2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9aed4ec4b9_1_10"/>
          <p:cNvSpPr txBox="1">
            <a:spLocks noGrp="1"/>
          </p:cNvSpPr>
          <p:nvPr>
            <p:ph type="body" idx="1"/>
          </p:nvPr>
        </p:nvSpPr>
        <p:spPr>
          <a:xfrm>
            <a:off x="842598" y="1248346"/>
            <a:ext cx="4274100" cy="315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g9aed4ec4b9_1_10"/>
          <p:cNvGrpSpPr/>
          <p:nvPr/>
        </p:nvGrpSpPr>
        <p:grpSpPr>
          <a:xfrm>
            <a:off x="0" y="0"/>
            <a:ext cx="9144025" cy="5143500"/>
            <a:chOff x="0" y="0"/>
            <a:chExt cx="9144025" cy="5143500"/>
          </a:xfrm>
        </p:grpSpPr>
        <p:sp>
          <p:nvSpPr>
            <p:cNvPr id="66" name="Google Shape;66;g9aed4ec4b9_1_10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" name="Google Shape;67;g9aed4ec4b9_1_10"/>
            <p:cNvSpPr/>
            <p:nvPr/>
          </p:nvSpPr>
          <p:spPr>
            <a:xfrm>
              <a:off x="3301825" y="0"/>
              <a:ext cx="5842200" cy="5143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" name="Google Shape;68;g9aed4ec4b9_1_10"/>
            <p:cNvSpPr/>
            <p:nvPr/>
          </p:nvSpPr>
          <p:spPr>
            <a:xfrm>
              <a:off x="3404127" y="210929"/>
              <a:ext cx="5575934" cy="4831080"/>
            </a:xfrm>
            <a:custGeom>
              <a:avLst/>
              <a:gdLst/>
              <a:ahLst/>
              <a:cxnLst/>
              <a:rect l="l" t="t" r="r" b="b"/>
              <a:pathLst>
                <a:path w="5575934" h="4831080" extrusionOk="0">
                  <a:moveTo>
                    <a:pt x="1666737" y="3921911"/>
                  </a:moveTo>
                  <a:lnTo>
                    <a:pt x="1629185" y="3911949"/>
                  </a:lnTo>
                  <a:lnTo>
                    <a:pt x="1605717" y="3886861"/>
                  </a:lnTo>
                  <a:lnTo>
                    <a:pt x="1596684" y="3853846"/>
                  </a:lnTo>
                  <a:lnTo>
                    <a:pt x="1602441" y="3820104"/>
                  </a:lnTo>
                  <a:lnTo>
                    <a:pt x="1623340" y="3792835"/>
                  </a:lnTo>
                  <a:lnTo>
                    <a:pt x="1659737" y="3779237"/>
                  </a:lnTo>
                  <a:lnTo>
                    <a:pt x="1696005" y="3784428"/>
                  </a:lnTo>
                  <a:lnTo>
                    <a:pt x="1720956" y="3803641"/>
                  </a:lnTo>
                  <a:lnTo>
                    <a:pt x="1734326" y="3831500"/>
                  </a:lnTo>
                  <a:lnTo>
                    <a:pt x="1735853" y="3862632"/>
                  </a:lnTo>
                  <a:lnTo>
                    <a:pt x="1725272" y="3891660"/>
                  </a:lnTo>
                  <a:lnTo>
                    <a:pt x="1702321" y="3913212"/>
                  </a:lnTo>
                  <a:lnTo>
                    <a:pt x="1666737" y="3921911"/>
                  </a:lnTo>
                  <a:close/>
                </a:path>
                <a:path w="5575934" h="4831080" extrusionOk="0">
                  <a:moveTo>
                    <a:pt x="1369087" y="854563"/>
                  </a:moveTo>
                  <a:lnTo>
                    <a:pt x="1331536" y="844600"/>
                  </a:lnTo>
                  <a:lnTo>
                    <a:pt x="1308067" y="819512"/>
                  </a:lnTo>
                  <a:lnTo>
                    <a:pt x="1299034" y="786497"/>
                  </a:lnTo>
                  <a:lnTo>
                    <a:pt x="1304791" y="752755"/>
                  </a:lnTo>
                  <a:lnTo>
                    <a:pt x="1325691" y="725486"/>
                  </a:lnTo>
                  <a:lnTo>
                    <a:pt x="1362087" y="711888"/>
                  </a:lnTo>
                  <a:lnTo>
                    <a:pt x="1398358" y="717062"/>
                  </a:lnTo>
                  <a:lnTo>
                    <a:pt x="1423315" y="736271"/>
                  </a:lnTo>
                  <a:lnTo>
                    <a:pt x="1436693" y="764135"/>
                  </a:lnTo>
                  <a:lnTo>
                    <a:pt x="1438225" y="795275"/>
                  </a:lnTo>
                  <a:lnTo>
                    <a:pt x="1427645" y="824313"/>
                  </a:lnTo>
                  <a:lnTo>
                    <a:pt x="1404688" y="845868"/>
                  </a:lnTo>
                  <a:lnTo>
                    <a:pt x="1369087" y="854563"/>
                  </a:lnTo>
                  <a:close/>
                </a:path>
                <a:path w="5575934" h="4831080" extrusionOk="0">
                  <a:moveTo>
                    <a:pt x="1242843" y="4610381"/>
                  </a:moveTo>
                  <a:lnTo>
                    <a:pt x="1242988" y="4610360"/>
                  </a:lnTo>
                  <a:lnTo>
                    <a:pt x="1242843" y="4610381"/>
                  </a:lnTo>
                  <a:close/>
                </a:path>
                <a:path w="5575934" h="4831080" extrusionOk="0">
                  <a:moveTo>
                    <a:pt x="1235963" y="4752985"/>
                  </a:moveTo>
                  <a:lnTo>
                    <a:pt x="1200436" y="4744304"/>
                  </a:lnTo>
                  <a:lnTo>
                    <a:pt x="1177513" y="4722750"/>
                  </a:lnTo>
                  <a:lnTo>
                    <a:pt x="1166938" y="4693709"/>
                  </a:lnTo>
                  <a:lnTo>
                    <a:pt x="1168454" y="4662565"/>
                  </a:lnTo>
                  <a:lnTo>
                    <a:pt x="1181805" y="4634702"/>
                  </a:lnTo>
                  <a:lnTo>
                    <a:pt x="1206735" y="4615505"/>
                  </a:lnTo>
                  <a:lnTo>
                    <a:pt x="1242843" y="4610381"/>
                  </a:lnTo>
                  <a:lnTo>
                    <a:pt x="1279206" y="4623927"/>
                  </a:lnTo>
                  <a:lnTo>
                    <a:pt x="1300124" y="4651192"/>
                  </a:lnTo>
                  <a:lnTo>
                    <a:pt x="1305900" y="4684944"/>
                  </a:lnTo>
                  <a:lnTo>
                    <a:pt x="1296893" y="4717969"/>
                  </a:lnTo>
                  <a:lnTo>
                    <a:pt x="1273461" y="4743054"/>
                  </a:lnTo>
                  <a:lnTo>
                    <a:pt x="1235963" y="4752985"/>
                  </a:lnTo>
                  <a:close/>
                </a:path>
                <a:path w="5575934" h="4831080" extrusionOk="0">
                  <a:moveTo>
                    <a:pt x="1325887" y="3087388"/>
                  </a:moveTo>
                  <a:lnTo>
                    <a:pt x="1290371" y="3078689"/>
                  </a:lnTo>
                  <a:lnTo>
                    <a:pt x="1267458" y="3057123"/>
                  </a:lnTo>
                  <a:lnTo>
                    <a:pt x="1256891" y="3028075"/>
                  </a:lnTo>
                  <a:lnTo>
                    <a:pt x="1258412" y="2996931"/>
                  </a:lnTo>
                  <a:lnTo>
                    <a:pt x="1271765" y="2969075"/>
                  </a:lnTo>
                  <a:lnTo>
                    <a:pt x="1296693" y="2949890"/>
                  </a:lnTo>
                  <a:lnTo>
                    <a:pt x="1332937" y="2944763"/>
                  </a:lnTo>
                  <a:lnTo>
                    <a:pt x="1369347" y="2958384"/>
                  </a:lnTo>
                  <a:lnTo>
                    <a:pt x="1390243" y="2985701"/>
                  </a:lnTo>
                  <a:lnTo>
                    <a:pt x="1395984" y="3019488"/>
                  </a:lnTo>
                  <a:lnTo>
                    <a:pt x="1386932" y="3052517"/>
                  </a:lnTo>
                  <a:lnTo>
                    <a:pt x="1363446" y="3077559"/>
                  </a:lnTo>
                  <a:lnTo>
                    <a:pt x="1325887" y="3087388"/>
                  </a:lnTo>
                  <a:close/>
                </a:path>
                <a:path w="5575934" h="4831080" extrusionOk="0">
                  <a:moveTo>
                    <a:pt x="2010611" y="2434689"/>
                  </a:moveTo>
                  <a:lnTo>
                    <a:pt x="1973056" y="2424727"/>
                  </a:lnTo>
                  <a:lnTo>
                    <a:pt x="1949578" y="2399639"/>
                  </a:lnTo>
                  <a:lnTo>
                    <a:pt x="1940533" y="2366624"/>
                  </a:lnTo>
                  <a:lnTo>
                    <a:pt x="1946278" y="2332882"/>
                  </a:lnTo>
                  <a:lnTo>
                    <a:pt x="1967169" y="2305613"/>
                  </a:lnTo>
                  <a:lnTo>
                    <a:pt x="2003561" y="2292015"/>
                  </a:lnTo>
                  <a:lnTo>
                    <a:pt x="2039831" y="2297190"/>
                  </a:lnTo>
                  <a:lnTo>
                    <a:pt x="2064786" y="2316396"/>
                  </a:lnTo>
                  <a:lnTo>
                    <a:pt x="2078163" y="2344256"/>
                  </a:lnTo>
                  <a:lnTo>
                    <a:pt x="2079697" y="2375393"/>
                  </a:lnTo>
                  <a:lnTo>
                    <a:pt x="2069126" y="2404429"/>
                  </a:lnTo>
                  <a:lnTo>
                    <a:pt x="2046185" y="2425987"/>
                  </a:lnTo>
                  <a:lnTo>
                    <a:pt x="2010611" y="2434689"/>
                  </a:lnTo>
                  <a:close/>
                </a:path>
                <a:path w="5575934" h="4831080" extrusionOk="0">
                  <a:moveTo>
                    <a:pt x="2289386" y="2551064"/>
                  </a:moveTo>
                  <a:lnTo>
                    <a:pt x="2251810" y="2541102"/>
                  </a:lnTo>
                  <a:lnTo>
                    <a:pt x="2228319" y="2516013"/>
                  </a:lnTo>
                  <a:lnTo>
                    <a:pt x="2219270" y="2482999"/>
                  </a:lnTo>
                  <a:lnTo>
                    <a:pt x="2225019" y="2449257"/>
                  </a:lnTo>
                  <a:lnTo>
                    <a:pt x="2245922" y="2421987"/>
                  </a:lnTo>
                  <a:lnTo>
                    <a:pt x="2282336" y="2408389"/>
                  </a:lnTo>
                  <a:lnTo>
                    <a:pt x="2318590" y="2413553"/>
                  </a:lnTo>
                  <a:lnTo>
                    <a:pt x="2343539" y="2432748"/>
                  </a:lnTo>
                  <a:lnTo>
                    <a:pt x="2356916" y="2460598"/>
                  </a:lnTo>
                  <a:lnTo>
                    <a:pt x="2358456" y="2491729"/>
                  </a:lnTo>
                  <a:lnTo>
                    <a:pt x="2347892" y="2520767"/>
                  </a:lnTo>
                  <a:lnTo>
                    <a:pt x="2324957" y="2542337"/>
                  </a:lnTo>
                  <a:lnTo>
                    <a:pt x="2289386" y="2551064"/>
                  </a:lnTo>
                  <a:close/>
                </a:path>
                <a:path w="5575934" h="4831080" extrusionOk="0">
                  <a:moveTo>
                    <a:pt x="2612560" y="900562"/>
                  </a:moveTo>
                  <a:lnTo>
                    <a:pt x="2576986" y="891836"/>
                  </a:lnTo>
                  <a:lnTo>
                    <a:pt x="2554045" y="870264"/>
                  </a:lnTo>
                  <a:lnTo>
                    <a:pt x="2543472" y="841221"/>
                  </a:lnTo>
                  <a:lnTo>
                    <a:pt x="2545004" y="810086"/>
                  </a:lnTo>
                  <a:lnTo>
                    <a:pt x="2558376" y="782235"/>
                  </a:lnTo>
                  <a:lnTo>
                    <a:pt x="2583324" y="763044"/>
                  </a:lnTo>
                  <a:lnTo>
                    <a:pt x="2619585" y="757890"/>
                  </a:lnTo>
                  <a:lnTo>
                    <a:pt x="2655999" y="771487"/>
                  </a:lnTo>
                  <a:lnTo>
                    <a:pt x="2676902" y="798756"/>
                  </a:lnTo>
                  <a:lnTo>
                    <a:pt x="2682654" y="832497"/>
                  </a:lnTo>
                  <a:lnTo>
                    <a:pt x="2673609" y="865512"/>
                  </a:lnTo>
                  <a:lnTo>
                    <a:pt x="2650125" y="890600"/>
                  </a:lnTo>
                  <a:lnTo>
                    <a:pt x="2612560" y="900562"/>
                  </a:lnTo>
                  <a:close/>
                </a:path>
                <a:path w="5575934" h="4831080" extrusionOk="0">
                  <a:moveTo>
                    <a:pt x="2631635" y="3813437"/>
                  </a:moveTo>
                  <a:lnTo>
                    <a:pt x="2596100" y="3804725"/>
                  </a:lnTo>
                  <a:lnTo>
                    <a:pt x="2573174" y="3783162"/>
                  </a:lnTo>
                  <a:lnTo>
                    <a:pt x="2562597" y="3754123"/>
                  </a:lnTo>
                  <a:lnTo>
                    <a:pt x="2564113" y="3722986"/>
                  </a:lnTo>
                  <a:lnTo>
                    <a:pt x="2577464" y="3695129"/>
                  </a:lnTo>
                  <a:lnTo>
                    <a:pt x="2602390" y="3675928"/>
                  </a:lnTo>
                  <a:lnTo>
                    <a:pt x="2638635" y="3670762"/>
                  </a:lnTo>
                  <a:lnTo>
                    <a:pt x="2675052" y="3684377"/>
                  </a:lnTo>
                  <a:lnTo>
                    <a:pt x="2695964" y="3711652"/>
                  </a:lnTo>
                  <a:lnTo>
                    <a:pt x="2701725" y="3745390"/>
                  </a:lnTo>
                  <a:lnTo>
                    <a:pt x="2692688" y="3778397"/>
                  </a:lnTo>
                  <a:lnTo>
                    <a:pt x="2669207" y="3803478"/>
                  </a:lnTo>
                  <a:lnTo>
                    <a:pt x="2631635" y="3813437"/>
                  </a:lnTo>
                  <a:close/>
                </a:path>
                <a:path w="5575934" h="4831080" extrusionOk="0">
                  <a:moveTo>
                    <a:pt x="1873486" y="4374886"/>
                  </a:moveTo>
                  <a:lnTo>
                    <a:pt x="1835923" y="4364904"/>
                  </a:lnTo>
                  <a:lnTo>
                    <a:pt x="1812444" y="4339807"/>
                  </a:lnTo>
                  <a:lnTo>
                    <a:pt x="1803405" y="4306792"/>
                  </a:lnTo>
                  <a:lnTo>
                    <a:pt x="1809162" y="4273056"/>
                  </a:lnTo>
                  <a:lnTo>
                    <a:pt x="1830071" y="4245797"/>
                  </a:lnTo>
                  <a:lnTo>
                    <a:pt x="1866486" y="4232211"/>
                  </a:lnTo>
                  <a:lnTo>
                    <a:pt x="1902769" y="4237377"/>
                  </a:lnTo>
                  <a:lnTo>
                    <a:pt x="1927723" y="4256578"/>
                  </a:lnTo>
                  <a:lnTo>
                    <a:pt x="1941089" y="4284435"/>
                  </a:lnTo>
                  <a:lnTo>
                    <a:pt x="1942608" y="4315572"/>
                  </a:lnTo>
                  <a:lnTo>
                    <a:pt x="1932020" y="4344610"/>
                  </a:lnTo>
                  <a:lnTo>
                    <a:pt x="1909066" y="4366174"/>
                  </a:lnTo>
                  <a:lnTo>
                    <a:pt x="1873486" y="4374886"/>
                  </a:lnTo>
                  <a:close/>
                </a:path>
                <a:path w="5575934" h="4831080" extrusionOk="0">
                  <a:moveTo>
                    <a:pt x="937088" y="3271288"/>
                  </a:moveTo>
                  <a:lnTo>
                    <a:pt x="901501" y="3262575"/>
                  </a:lnTo>
                  <a:lnTo>
                    <a:pt x="878560" y="3241008"/>
                  </a:lnTo>
                  <a:lnTo>
                    <a:pt x="867997" y="3211966"/>
                  </a:lnTo>
                  <a:lnTo>
                    <a:pt x="869542" y="3180827"/>
                  </a:lnTo>
                  <a:lnTo>
                    <a:pt x="882927" y="3152969"/>
                  </a:lnTo>
                  <a:lnTo>
                    <a:pt x="907882" y="3133772"/>
                  </a:lnTo>
                  <a:lnTo>
                    <a:pt x="944138" y="3128613"/>
                  </a:lnTo>
                  <a:lnTo>
                    <a:pt x="980552" y="3142232"/>
                  </a:lnTo>
                  <a:lnTo>
                    <a:pt x="1001455" y="3169514"/>
                  </a:lnTo>
                  <a:lnTo>
                    <a:pt x="1007204" y="3203260"/>
                  </a:lnTo>
                  <a:lnTo>
                    <a:pt x="998155" y="3236270"/>
                  </a:lnTo>
                  <a:lnTo>
                    <a:pt x="974664" y="3261346"/>
                  </a:lnTo>
                  <a:lnTo>
                    <a:pt x="937088" y="3271288"/>
                  </a:lnTo>
                  <a:close/>
                </a:path>
                <a:path w="5575934" h="4831080" extrusionOk="0">
                  <a:moveTo>
                    <a:pt x="3201434" y="142671"/>
                  </a:moveTo>
                  <a:lnTo>
                    <a:pt x="3163858" y="132730"/>
                  </a:lnTo>
                  <a:lnTo>
                    <a:pt x="3140367" y="107654"/>
                  </a:lnTo>
                  <a:lnTo>
                    <a:pt x="3131318" y="74643"/>
                  </a:lnTo>
                  <a:lnTo>
                    <a:pt x="3137067" y="40898"/>
                  </a:lnTo>
                  <a:lnTo>
                    <a:pt x="3157970" y="13617"/>
                  </a:lnTo>
                  <a:lnTo>
                    <a:pt x="3194384" y="0"/>
                  </a:lnTo>
                  <a:lnTo>
                    <a:pt x="3230638" y="5168"/>
                  </a:lnTo>
                  <a:lnTo>
                    <a:pt x="3255587" y="24365"/>
                  </a:lnTo>
                  <a:lnTo>
                    <a:pt x="3268964" y="52216"/>
                  </a:lnTo>
                  <a:lnTo>
                    <a:pt x="3270504" y="83346"/>
                  </a:lnTo>
                  <a:lnTo>
                    <a:pt x="3259940" y="112382"/>
                  </a:lnTo>
                  <a:lnTo>
                    <a:pt x="3237005" y="133948"/>
                  </a:lnTo>
                  <a:lnTo>
                    <a:pt x="3201434" y="142671"/>
                  </a:lnTo>
                  <a:close/>
                </a:path>
                <a:path w="5575934" h="4831080" extrusionOk="0">
                  <a:moveTo>
                    <a:pt x="4727731" y="2032750"/>
                  </a:moveTo>
                  <a:lnTo>
                    <a:pt x="4692128" y="2024064"/>
                  </a:lnTo>
                  <a:lnTo>
                    <a:pt x="4669181" y="2002526"/>
                  </a:lnTo>
                  <a:lnTo>
                    <a:pt x="4658618" y="1973509"/>
                  </a:lnTo>
                  <a:lnTo>
                    <a:pt x="4660169" y="1942383"/>
                  </a:lnTo>
                  <a:lnTo>
                    <a:pt x="4673560" y="1914522"/>
                  </a:lnTo>
                  <a:lnTo>
                    <a:pt x="4698521" y="1895295"/>
                  </a:lnTo>
                  <a:lnTo>
                    <a:pt x="4734781" y="1890075"/>
                  </a:lnTo>
                  <a:lnTo>
                    <a:pt x="4771173" y="1903690"/>
                  </a:lnTo>
                  <a:lnTo>
                    <a:pt x="4792064" y="1930964"/>
                  </a:lnTo>
                  <a:lnTo>
                    <a:pt x="4797809" y="1964703"/>
                  </a:lnTo>
                  <a:lnTo>
                    <a:pt x="4788764" y="1997710"/>
                  </a:lnTo>
                  <a:lnTo>
                    <a:pt x="4765286" y="2022791"/>
                  </a:lnTo>
                  <a:lnTo>
                    <a:pt x="4727731" y="2032750"/>
                  </a:lnTo>
                  <a:close/>
                </a:path>
                <a:path w="5575934" h="4831080" extrusionOk="0">
                  <a:moveTo>
                    <a:pt x="2115286" y="543378"/>
                  </a:moveTo>
                  <a:lnTo>
                    <a:pt x="2077734" y="533399"/>
                  </a:lnTo>
                  <a:lnTo>
                    <a:pt x="2054266" y="508306"/>
                  </a:lnTo>
                  <a:lnTo>
                    <a:pt x="2045233" y="475295"/>
                  </a:lnTo>
                  <a:lnTo>
                    <a:pt x="2050990" y="441561"/>
                  </a:lnTo>
                  <a:lnTo>
                    <a:pt x="2071890" y="414300"/>
                  </a:lnTo>
                  <a:lnTo>
                    <a:pt x="2108286" y="400706"/>
                  </a:lnTo>
                  <a:lnTo>
                    <a:pt x="2144521" y="405877"/>
                  </a:lnTo>
                  <a:lnTo>
                    <a:pt x="2169457" y="425080"/>
                  </a:lnTo>
                  <a:lnTo>
                    <a:pt x="2182826" y="452938"/>
                  </a:lnTo>
                  <a:lnTo>
                    <a:pt x="2184360" y="484073"/>
                  </a:lnTo>
                  <a:lnTo>
                    <a:pt x="2173793" y="513109"/>
                  </a:lnTo>
                  <a:lnTo>
                    <a:pt x="2150857" y="534670"/>
                  </a:lnTo>
                  <a:lnTo>
                    <a:pt x="2115286" y="543378"/>
                  </a:lnTo>
                  <a:close/>
                </a:path>
                <a:path w="5575934" h="4831080" extrusionOk="0">
                  <a:moveTo>
                    <a:pt x="5506229" y="2121320"/>
                  </a:moveTo>
                  <a:lnTo>
                    <a:pt x="5468674" y="2111377"/>
                  </a:lnTo>
                  <a:lnTo>
                    <a:pt x="5445196" y="2086301"/>
                  </a:lnTo>
                  <a:lnTo>
                    <a:pt x="5436151" y="2053290"/>
                  </a:lnTo>
                  <a:lnTo>
                    <a:pt x="5441896" y="2019544"/>
                  </a:lnTo>
                  <a:lnTo>
                    <a:pt x="5462787" y="1992263"/>
                  </a:lnTo>
                  <a:lnTo>
                    <a:pt x="5499179" y="1978645"/>
                  </a:lnTo>
                  <a:lnTo>
                    <a:pt x="5535480" y="1983827"/>
                  </a:lnTo>
                  <a:lnTo>
                    <a:pt x="5560448" y="2003024"/>
                  </a:lnTo>
                  <a:lnTo>
                    <a:pt x="5573823" y="2030867"/>
                  </a:lnTo>
                  <a:lnTo>
                    <a:pt x="5575347" y="2061988"/>
                  </a:lnTo>
                  <a:lnTo>
                    <a:pt x="5564761" y="2091016"/>
                  </a:lnTo>
                  <a:lnTo>
                    <a:pt x="5541808" y="2112584"/>
                  </a:lnTo>
                  <a:lnTo>
                    <a:pt x="5506229" y="2121320"/>
                  </a:lnTo>
                  <a:close/>
                </a:path>
                <a:path w="5575934" h="4831080" extrusionOk="0">
                  <a:moveTo>
                    <a:pt x="5504354" y="925875"/>
                  </a:moveTo>
                  <a:lnTo>
                    <a:pt x="5466799" y="915959"/>
                  </a:lnTo>
                  <a:lnTo>
                    <a:pt x="5443321" y="890879"/>
                  </a:lnTo>
                  <a:lnTo>
                    <a:pt x="5434276" y="857851"/>
                  </a:lnTo>
                  <a:lnTo>
                    <a:pt x="5440021" y="824093"/>
                  </a:lnTo>
                  <a:lnTo>
                    <a:pt x="5460912" y="796821"/>
                  </a:lnTo>
                  <a:lnTo>
                    <a:pt x="5497304" y="783250"/>
                  </a:lnTo>
                  <a:lnTo>
                    <a:pt x="5533567" y="788406"/>
                  </a:lnTo>
                  <a:lnTo>
                    <a:pt x="5558522" y="807601"/>
                  </a:lnTo>
                  <a:lnTo>
                    <a:pt x="5571903" y="835457"/>
                  </a:lnTo>
                  <a:lnTo>
                    <a:pt x="5573443" y="866592"/>
                  </a:lnTo>
                  <a:lnTo>
                    <a:pt x="5562876" y="895627"/>
                  </a:lnTo>
                  <a:lnTo>
                    <a:pt x="5539935" y="917181"/>
                  </a:lnTo>
                  <a:lnTo>
                    <a:pt x="5504354" y="925875"/>
                  </a:lnTo>
                  <a:close/>
                </a:path>
                <a:path w="5575934" h="4831080" extrusionOk="0">
                  <a:moveTo>
                    <a:pt x="69915" y="3059163"/>
                  </a:moveTo>
                  <a:lnTo>
                    <a:pt x="32416" y="3049182"/>
                  </a:lnTo>
                  <a:lnTo>
                    <a:pt x="8997" y="3024045"/>
                  </a:lnTo>
                  <a:lnTo>
                    <a:pt x="0" y="2990963"/>
                  </a:lnTo>
                  <a:lnTo>
                    <a:pt x="5767" y="2957149"/>
                  </a:lnTo>
                  <a:lnTo>
                    <a:pt x="26641" y="2929812"/>
                  </a:lnTo>
                  <a:lnTo>
                    <a:pt x="62965" y="2916163"/>
                  </a:lnTo>
                  <a:lnTo>
                    <a:pt x="99189" y="2921349"/>
                  </a:lnTo>
                  <a:lnTo>
                    <a:pt x="124126" y="2940569"/>
                  </a:lnTo>
                  <a:lnTo>
                    <a:pt x="137503" y="2968450"/>
                  </a:lnTo>
                  <a:lnTo>
                    <a:pt x="139046" y="2999622"/>
                  </a:lnTo>
                  <a:lnTo>
                    <a:pt x="128478" y="3028712"/>
                  </a:lnTo>
                  <a:lnTo>
                    <a:pt x="105526" y="3050350"/>
                  </a:lnTo>
                  <a:lnTo>
                    <a:pt x="69915" y="3059163"/>
                  </a:lnTo>
                  <a:close/>
                </a:path>
                <a:path w="5575934" h="4831080" extrusionOk="0">
                  <a:moveTo>
                    <a:pt x="373614" y="4412210"/>
                  </a:moveTo>
                  <a:lnTo>
                    <a:pt x="336063" y="4402250"/>
                  </a:lnTo>
                  <a:lnTo>
                    <a:pt x="312594" y="4377149"/>
                  </a:lnTo>
                  <a:lnTo>
                    <a:pt x="303561" y="4344120"/>
                  </a:lnTo>
                  <a:lnTo>
                    <a:pt x="309318" y="4310372"/>
                  </a:lnTo>
                  <a:lnTo>
                    <a:pt x="330218" y="4283115"/>
                  </a:lnTo>
                  <a:lnTo>
                    <a:pt x="366614" y="4269561"/>
                  </a:lnTo>
                  <a:lnTo>
                    <a:pt x="402883" y="4274806"/>
                  </a:lnTo>
                  <a:lnTo>
                    <a:pt x="427834" y="4294001"/>
                  </a:lnTo>
                  <a:lnTo>
                    <a:pt x="441204" y="4321859"/>
                  </a:lnTo>
                  <a:lnTo>
                    <a:pt x="442731" y="4352996"/>
                  </a:lnTo>
                  <a:lnTo>
                    <a:pt x="432150" y="4382024"/>
                  </a:lnTo>
                  <a:lnTo>
                    <a:pt x="409199" y="4403557"/>
                  </a:lnTo>
                  <a:lnTo>
                    <a:pt x="373614" y="4412210"/>
                  </a:lnTo>
                  <a:close/>
                </a:path>
                <a:path w="5575934" h="4831080" extrusionOk="0">
                  <a:moveTo>
                    <a:pt x="534564" y="3567637"/>
                  </a:moveTo>
                  <a:lnTo>
                    <a:pt x="499045" y="3558903"/>
                  </a:lnTo>
                  <a:lnTo>
                    <a:pt x="476126" y="3537334"/>
                  </a:lnTo>
                  <a:lnTo>
                    <a:pt x="465552" y="3508300"/>
                  </a:lnTo>
                  <a:lnTo>
                    <a:pt x="467068" y="3477173"/>
                  </a:lnTo>
                  <a:lnTo>
                    <a:pt x="480420" y="3449327"/>
                  </a:lnTo>
                  <a:lnTo>
                    <a:pt x="505353" y="3430133"/>
                  </a:lnTo>
                  <a:lnTo>
                    <a:pt x="541614" y="3424962"/>
                  </a:lnTo>
                  <a:lnTo>
                    <a:pt x="578041" y="3438560"/>
                  </a:lnTo>
                  <a:lnTo>
                    <a:pt x="598942" y="3465830"/>
                  </a:lnTo>
                  <a:lnTo>
                    <a:pt x="604680" y="3499572"/>
                  </a:lnTo>
                  <a:lnTo>
                    <a:pt x="595619" y="3532586"/>
                  </a:lnTo>
                  <a:lnTo>
                    <a:pt x="572126" y="3557675"/>
                  </a:lnTo>
                  <a:lnTo>
                    <a:pt x="534564" y="3567637"/>
                  </a:lnTo>
                  <a:close/>
                </a:path>
                <a:path w="5575934" h="4831080" extrusionOk="0">
                  <a:moveTo>
                    <a:pt x="1320363" y="1868148"/>
                  </a:moveTo>
                  <a:lnTo>
                    <a:pt x="1282795" y="1858185"/>
                  </a:lnTo>
                  <a:lnTo>
                    <a:pt x="1259307" y="1833097"/>
                  </a:lnTo>
                  <a:lnTo>
                    <a:pt x="1250256" y="1800083"/>
                  </a:lnTo>
                  <a:lnTo>
                    <a:pt x="1256002" y="1766342"/>
                  </a:lnTo>
                  <a:lnTo>
                    <a:pt x="1276901" y="1739073"/>
                  </a:lnTo>
                  <a:lnTo>
                    <a:pt x="1313313" y="1725476"/>
                  </a:lnTo>
                  <a:lnTo>
                    <a:pt x="1349567" y="1730630"/>
                  </a:lnTo>
                  <a:lnTo>
                    <a:pt x="1374515" y="1749821"/>
                  </a:lnTo>
                  <a:lnTo>
                    <a:pt x="1387893" y="1777673"/>
                  </a:lnTo>
                  <a:lnTo>
                    <a:pt x="1389433" y="1808808"/>
                  </a:lnTo>
                  <a:lnTo>
                    <a:pt x="1378869" y="1837850"/>
                  </a:lnTo>
                  <a:lnTo>
                    <a:pt x="1355934" y="1859422"/>
                  </a:lnTo>
                  <a:lnTo>
                    <a:pt x="1320363" y="1868148"/>
                  </a:lnTo>
                  <a:close/>
                </a:path>
                <a:path w="5575934" h="4831080" extrusionOk="0">
                  <a:moveTo>
                    <a:pt x="551339" y="2639014"/>
                  </a:moveTo>
                  <a:lnTo>
                    <a:pt x="515823" y="2630316"/>
                  </a:lnTo>
                  <a:lnTo>
                    <a:pt x="492910" y="2608753"/>
                  </a:lnTo>
                  <a:lnTo>
                    <a:pt x="482342" y="2579709"/>
                  </a:lnTo>
                  <a:lnTo>
                    <a:pt x="483864" y="2548568"/>
                  </a:lnTo>
                  <a:lnTo>
                    <a:pt x="497217" y="2520711"/>
                  </a:lnTo>
                  <a:lnTo>
                    <a:pt x="522144" y="2501524"/>
                  </a:lnTo>
                  <a:lnTo>
                    <a:pt x="558389" y="2496389"/>
                  </a:lnTo>
                  <a:lnTo>
                    <a:pt x="594820" y="2509975"/>
                  </a:lnTo>
                  <a:lnTo>
                    <a:pt x="615728" y="2537249"/>
                  </a:lnTo>
                  <a:lnTo>
                    <a:pt x="621473" y="2571002"/>
                  </a:lnTo>
                  <a:lnTo>
                    <a:pt x="612417" y="2604021"/>
                  </a:lnTo>
                  <a:lnTo>
                    <a:pt x="588918" y="2629095"/>
                  </a:lnTo>
                  <a:lnTo>
                    <a:pt x="551339" y="2639014"/>
                  </a:lnTo>
                  <a:close/>
                </a:path>
                <a:path w="5575934" h="4831080" extrusionOk="0">
                  <a:moveTo>
                    <a:pt x="3433758" y="4212761"/>
                  </a:moveTo>
                  <a:lnTo>
                    <a:pt x="3398108" y="4204126"/>
                  </a:lnTo>
                  <a:lnTo>
                    <a:pt x="3375138" y="4182606"/>
                  </a:lnTo>
                  <a:lnTo>
                    <a:pt x="3364567" y="4153587"/>
                  </a:lnTo>
                  <a:lnTo>
                    <a:pt x="3366112" y="4122456"/>
                  </a:lnTo>
                  <a:lnTo>
                    <a:pt x="3379489" y="4094600"/>
                  </a:lnTo>
                  <a:lnTo>
                    <a:pt x="3404415" y="4075406"/>
                  </a:lnTo>
                  <a:lnTo>
                    <a:pt x="3440608" y="4070261"/>
                  </a:lnTo>
                  <a:lnTo>
                    <a:pt x="3476967" y="4083848"/>
                  </a:lnTo>
                  <a:lnTo>
                    <a:pt x="3497854" y="4111122"/>
                  </a:lnTo>
                  <a:lnTo>
                    <a:pt x="3503624" y="4144867"/>
                  </a:lnTo>
                  <a:lnTo>
                    <a:pt x="3494629" y="4177867"/>
                  </a:lnTo>
                  <a:lnTo>
                    <a:pt x="3471222" y="4202903"/>
                  </a:lnTo>
                  <a:lnTo>
                    <a:pt x="3433758" y="4212761"/>
                  </a:lnTo>
                  <a:close/>
                </a:path>
                <a:path w="5575934" h="4831080" extrusionOk="0">
                  <a:moveTo>
                    <a:pt x="4892930" y="2606839"/>
                  </a:moveTo>
                  <a:lnTo>
                    <a:pt x="4892930" y="2606689"/>
                  </a:lnTo>
                  <a:lnTo>
                    <a:pt x="4855365" y="2596786"/>
                  </a:lnTo>
                  <a:lnTo>
                    <a:pt x="4831881" y="2571735"/>
                  </a:lnTo>
                  <a:lnTo>
                    <a:pt x="4822834" y="2538742"/>
                  </a:lnTo>
                  <a:lnTo>
                    <a:pt x="4828581" y="2505019"/>
                  </a:lnTo>
                  <a:lnTo>
                    <a:pt x="4849477" y="2477773"/>
                  </a:lnTo>
                  <a:lnTo>
                    <a:pt x="4885880" y="2464214"/>
                  </a:lnTo>
                  <a:lnTo>
                    <a:pt x="4922137" y="2469352"/>
                  </a:lnTo>
                  <a:lnTo>
                    <a:pt x="4947092" y="2488545"/>
                  </a:lnTo>
                  <a:lnTo>
                    <a:pt x="4960477" y="2516408"/>
                  </a:lnTo>
                  <a:lnTo>
                    <a:pt x="4962022" y="2547555"/>
                  </a:lnTo>
                  <a:lnTo>
                    <a:pt x="4951458" y="2576600"/>
                  </a:lnTo>
                  <a:lnTo>
                    <a:pt x="4928518" y="2598157"/>
                  </a:lnTo>
                  <a:lnTo>
                    <a:pt x="4892930" y="2606839"/>
                  </a:lnTo>
                  <a:close/>
                </a:path>
                <a:path w="5575934" h="4831080" extrusionOk="0">
                  <a:moveTo>
                    <a:pt x="4892730" y="1348319"/>
                  </a:moveTo>
                  <a:lnTo>
                    <a:pt x="4857196" y="1339638"/>
                  </a:lnTo>
                  <a:lnTo>
                    <a:pt x="4834269" y="1318083"/>
                  </a:lnTo>
                  <a:lnTo>
                    <a:pt x="4823693" y="1289041"/>
                  </a:lnTo>
                  <a:lnTo>
                    <a:pt x="4825209" y="1257895"/>
                  </a:lnTo>
                  <a:lnTo>
                    <a:pt x="4838559" y="1230032"/>
                  </a:lnTo>
                  <a:lnTo>
                    <a:pt x="4863486" y="1210836"/>
                  </a:lnTo>
                  <a:lnTo>
                    <a:pt x="4899730" y="1205692"/>
                  </a:lnTo>
                  <a:lnTo>
                    <a:pt x="4899730" y="1205549"/>
                  </a:lnTo>
                  <a:lnTo>
                    <a:pt x="4936144" y="1219183"/>
                  </a:lnTo>
                  <a:lnTo>
                    <a:pt x="4957049" y="1246471"/>
                  </a:lnTo>
                  <a:lnTo>
                    <a:pt x="4962802" y="1280222"/>
                  </a:lnTo>
                  <a:lnTo>
                    <a:pt x="4953762" y="1313242"/>
                  </a:lnTo>
                  <a:lnTo>
                    <a:pt x="4930285" y="1338339"/>
                  </a:lnTo>
                  <a:lnTo>
                    <a:pt x="4892730" y="1348319"/>
                  </a:lnTo>
                  <a:close/>
                </a:path>
                <a:path w="5575934" h="4831080" extrusionOk="0">
                  <a:moveTo>
                    <a:pt x="4961905" y="718085"/>
                  </a:moveTo>
                  <a:lnTo>
                    <a:pt x="4926378" y="709359"/>
                  </a:lnTo>
                  <a:lnTo>
                    <a:pt x="4903455" y="687786"/>
                  </a:lnTo>
                  <a:lnTo>
                    <a:pt x="4892878" y="658743"/>
                  </a:lnTo>
                  <a:lnTo>
                    <a:pt x="4894392" y="627608"/>
                  </a:lnTo>
                  <a:lnTo>
                    <a:pt x="4907738" y="599757"/>
                  </a:lnTo>
                  <a:lnTo>
                    <a:pt x="4932662" y="580566"/>
                  </a:lnTo>
                  <a:lnTo>
                    <a:pt x="4968905" y="575413"/>
                  </a:lnTo>
                  <a:lnTo>
                    <a:pt x="4968905" y="575268"/>
                  </a:lnTo>
                  <a:lnTo>
                    <a:pt x="5005340" y="588867"/>
                  </a:lnTo>
                  <a:lnTo>
                    <a:pt x="5026257" y="616141"/>
                  </a:lnTo>
                  <a:lnTo>
                    <a:pt x="5032015" y="649895"/>
                  </a:lnTo>
                  <a:lnTo>
                    <a:pt x="5022970" y="682934"/>
                  </a:lnTo>
                  <a:lnTo>
                    <a:pt x="4999481" y="708063"/>
                  </a:lnTo>
                  <a:lnTo>
                    <a:pt x="4961905" y="718085"/>
                  </a:lnTo>
                  <a:close/>
                </a:path>
                <a:path w="5575934" h="4831080" extrusionOk="0">
                  <a:moveTo>
                    <a:pt x="4672231" y="2382415"/>
                  </a:moveTo>
                  <a:lnTo>
                    <a:pt x="4636636" y="2373685"/>
                  </a:lnTo>
                  <a:lnTo>
                    <a:pt x="4613692" y="2352110"/>
                  </a:lnTo>
                  <a:lnTo>
                    <a:pt x="4603129" y="2323065"/>
                  </a:lnTo>
                  <a:lnTo>
                    <a:pt x="4604677" y="2291929"/>
                  </a:lnTo>
                  <a:lnTo>
                    <a:pt x="4618065" y="2264076"/>
                  </a:lnTo>
                  <a:lnTo>
                    <a:pt x="4643023" y="2244884"/>
                  </a:lnTo>
                  <a:lnTo>
                    <a:pt x="4679281" y="2239730"/>
                  </a:lnTo>
                  <a:lnTo>
                    <a:pt x="4679281" y="2239587"/>
                  </a:lnTo>
                  <a:lnTo>
                    <a:pt x="4715691" y="2253202"/>
                  </a:lnTo>
                  <a:lnTo>
                    <a:pt x="4736586" y="2280481"/>
                  </a:lnTo>
                  <a:lnTo>
                    <a:pt x="4742328" y="2314233"/>
                  </a:lnTo>
                  <a:lnTo>
                    <a:pt x="4733275" y="2347267"/>
                  </a:lnTo>
                  <a:lnTo>
                    <a:pt x="4709789" y="2372392"/>
                  </a:lnTo>
                  <a:lnTo>
                    <a:pt x="4672231" y="2382415"/>
                  </a:lnTo>
                  <a:close/>
                </a:path>
                <a:path w="5575934" h="4831080" extrusionOk="0">
                  <a:moveTo>
                    <a:pt x="4892930" y="3631337"/>
                  </a:moveTo>
                  <a:lnTo>
                    <a:pt x="4855363" y="3621374"/>
                  </a:lnTo>
                  <a:lnTo>
                    <a:pt x="4831875" y="3596286"/>
                  </a:lnTo>
                  <a:lnTo>
                    <a:pt x="4822824" y="3563272"/>
                  </a:lnTo>
                  <a:lnTo>
                    <a:pt x="4828569" y="3529530"/>
                  </a:lnTo>
                  <a:lnTo>
                    <a:pt x="4849469" y="3502260"/>
                  </a:lnTo>
                  <a:lnTo>
                    <a:pt x="4885880" y="3488662"/>
                  </a:lnTo>
                  <a:lnTo>
                    <a:pt x="4922153" y="3493818"/>
                  </a:lnTo>
                  <a:lnTo>
                    <a:pt x="4947114" y="3513010"/>
                  </a:lnTo>
                  <a:lnTo>
                    <a:pt x="4960498" y="3540860"/>
                  </a:lnTo>
                  <a:lnTo>
                    <a:pt x="4962037" y="3571994"/>
                  </a:lnTo>
                  <a:lnTo>
                    <a:pt x="4951467" y="3601036"/>
                  </a:lnTo>
                  <a:lnTo>
                    <a:pt x="4928520" y="3622609"/>
                  </a:lnTo>
                  <a:lnTo>
                    <a:pt x="4892930" y="3631337"/>
                  </a:lnTo>
                  <a:close/>
                </a:path>
                <a:path w="5575934" h="4831080" extrusionOk="0">
                  <a:moveTo>
                    <a:pt x="4737631" y="4220611"/>
                  </a:moveTo>
                  <a:lnTo>
                    <a:pt x="4702122" y="4211890"/>
                  </a:lnTo>
                  <a:lnTo>
                    <a:pt x="4679213" y="4190320"/>
                  </a:lnTo>
                  <a:lnTo>
                    <a:pt x="4668646" y="4161279"/>
                  </a:lnTo>
                  <a:lnTo>
                    <a:pt x="4670168" y="4130142"/>
                  </a:lnTo>
                  <a:lnTo>
                    <a:pt x="4683522" y="4102288"/>
                  </a:lnTo>
                  <a:lnTo>
                    <a:pt x="4708453" y="4083094"/>
                  </a:lnTo>
                  <a:lnTo>
                    <a:pt x="4744706" y="4077936"/>
                  </a:lnTo>
                  <a:lnTo>
                    <a:pt x="4781119" y="4091538"/>
                  </a:lnTo>
                  <a:lnTo>
                    <a:pt x="4802021" y="4118815"/>
                  </a:lnTo>
                  <a:lnTo>
                    <a:pt x="4807768" y="4152564"/>
                  </a:lnTo>
                  <a:lnTo>
                    <a:pt x="4798715" y="4185582"/>
                  </a:lnTo>
                  <a:lnTo>
                    <a:pt x="4775217" y="4210666"/>
                  </a:lnTo>
                  <a:lnTo>
                    <a:pt x="4737631" y="4220611"/>
                  </a:lnTo>
                  <a:close/>
                </a:path>
                <a:path w="5575934" h="4831080" extrusionOk="0">
                  <a:moveTo>
                    <a:pt x="5415079" y="4830735"/>
                  </a:moveTo>
                  <a:lnTo>
                    <a:pt x="5379563" y="4822051"/>
                  </a:lnTo>
                  <a:lnTo>
                    <a:pt x="5356650" y="4800491"/>
                  </a:lnTo>
                  <a:lnTo>
                    <a:pt x="5346083" y="4771443"/>
                  </a:lnTo>
                  <a:lnTo>
                    <a:pt x="5347604" y="4740293"/>
                  </a:lnTo>
                  <a:lnTo>
                    <a:pt x="5360957" y="4712430"/>
                  </a:lnTo>
                  <a:lnTo>
                    <a:pt x="5385885" y="4693240"/>
                  </a:lnTo>
                  <a:lnTo>
                    <a:pt x="5422129" y="4688110"/>
                  </a:lnTo>
                  <a:lnTo>
                    <a:pt x="5422129" y="4687960"/>
                  </a:lnTo>
                  <a:lnTo>
                    <a:pt x="5458539" y="4701548"/>
                  </a:lnTo>
                  <a:lnTo>
                    <a:pt x="5479435" y="4728831"/>
                  </a:lnTo>
                  <a:lnTo>
                    <a:pt x="5485176" y="4762600"/>
                  </a:lnTo>
                  <a:lnTo>
                    <a:pt x="5476124" y="4795647"/>
                  </a:lnTo>
                  <a:lnTo>
                    <a:pt x="5452638" y="4820761"/>
                  </a:lnTo>
                  <a:lnTo>
                    <a:pt x="5415079" y="4830735"/>
                  </a:lnTo>
                  <a:close/>
                </a:path>
                <a:path w="5575934" h="4831080" extrusionOk="0">
                  <a:moveTo>
                    <a:pt x="5089355" y="2845839"/>
                  </a:moveTo>
                  <a:lnTo>
                    <a:pt x="5051783" y="2835879"/>
                  </a:lnTo>
                  <a:lnTo>
                    <a:pt x="5028300" y="2810799"/>
                  </a:lnTo>
                  <a:lnTo>
                    <a:pt x="5019258" y="2777792"/>
                  </a:lnTo>
                  <a:lnTo>
                    <a:pt x="5025011" y="2744054"/>
                  </a:lnTo>
                  <a:lnTo>
                    <a:pt x="5045909" y="2716779"/>
                  </a:lnTo>
                  <a:lnTo>
                    <a:pt x="5082305" y="2703164"/>
                  </a:lnTo>
                  <a:lnTo>
                    <a:pt x="5118510" y="2708336"/>
                  </a:lnTo>
                  <a:lnTo>
                    <a:pt x="5143423" y="2727533"/>
                  </a:lnTo>
                  <a:lnTo>
                    <a:pt x="5156778" y="2755383"/>
                  </a:lnTo>
                  <a:lnTo>
                    <a:pt x="5158312" y="2786512"/>
                  </a:lnTo>
                  <a:lnTo>
                    <a:pt x="5147763" y="2815546"/>
                  </a:lnTo>
                  <a:lnTo>
                    <a:pt x="5124865" y="2837113"/>
                  </a:lnTo>
                  <a:lnTo>
                    <a:pt x="5089355" y="2845839"/>
                  </a:lnTo>
                  <a:close/>
                </a:path>
                <a:path w="5575934" h="4831080" extrusionOk="0">
                  <a:moveTo>
                    <a:pt x="5497563" y="3814402"/>
                  </a:moveTo>
                  <a:close/>
                </a:path>
                <a:path w="5575934" h="4831080" extrusionOk="0">
                  <a:moveTo>
                    <a:pt x="5504654" y="3957061"/>
                  </a:moveTo>
                  <a:lnTo>
                    <a:pt x="5467099" y="3947116"/>
                  </a:lnTo>
                  <a:lnTo>
                    <a:pt x="5443621" y="3922033"/>
                  </a:lnTo>
                  <a:lnTo>
                    <a:pt x="5434576" y="3889015"/>
                  </a:lnTo>
                  <a:lnTo>
                    <a:pt x="5440321" y="3855265"/>
                  </a:lnTo>
                  <a:lnTo>
                    <a:pt x="5461212" y="3827988"/>
                  </a:lnTo>
                  <a:lnTo>
                    <a:pt x="5497563" y="3814402"/>
                  </a:lnTo>
                  <a:lnTo>
                    <a:pt x="5533741" y="3819537"/>
                  </a:lnTo>
                  <a:lnTo>
                    <a:pt x="5558709" y="3838732"/>
                  </a:lnTo>
                  <a:lnTo>
                    <a:pt x="5572096" y="3866590"/>
                  </a:lnTo>
                  <a:lnTo>
                    <a:pt x="5573644" y="3897732"/>
                  </a:lnTo>
                  <a:lnTo>
                    <a:pt x="5563093" y="3926777"/>
                  </a:lnTo>
                  <a:lnTo>
                    <a:pt x="5540183" y="3948347"/>
                  </a:lnTo>
                  <a:lnTo>
                    <a:pt x="5504654" y="3957061"/>
                  </a:lnTo>
                  <a:close/>
                </a:path>
                <a:path w="5575934" h="4831080" extrusionOk="0">
                  <a:moveTo>
                    <a:pt x="5362145" y="1701369"/>
                  </a:moveTo>
                  <a:close/>
                </a:path>
                <a:path w="5575934" h="4831080" extrusionOk="0">
                  <a:moveTo>
                    <a:pt x="5369204" y="1844028"/>
                  </a:moveTo>
                  <a:lnTo>
                    <a:pt x="5331642" y="1834066"/>
                  </a:lnTo>
                  <a:lnTo>
                    <a:pt x="5308167" y="1808977"/>
                  </a:lnTo>
                  <a:lnTo>
                    <a:pt x="5299130" y="1775963"/>
                  </a:lnTo>
                  <a:lnTo>
                    <a:pt x="5304884" y="1742222"/>
                  </a:lnTo>
                  <a:lnTo>
                    <a:pt x="5325783" y="1714953"/>
                  </a:lnTo>
                  <a:lnTo>
                    <a:pt x="5362145" y="1701369"/>
                  </a:lnTo>
                  <a:lnTo>
                    <a:pt x="5398338" y="1706530"/>
                  </a:lnTo>
                  <a:lnTo>
                    <a:pt x="5423295" y="1725738"/>
                  </a:lnTo>
                  <a:lnTo>
                    <a:pt x="5436669" y="1753602"/>
                  </a:lnTo>
                  <a:lnTo>
                    <a:pt x="5438204" y="1784742"/>
                  </a:lnTo>
                  <a:lnTo>
                    <a:pt x="5427643" y="1813779"/>
                  </a:lnTo>
                  <a:lnTo>
                    <a:pt x="5404728" y="1835334"/>
                  </a:lnTo>
                  <a:lnTo>
                    <a:pt x="5369204" y="1844028"/>
                  </a:lnTo>
                  <a:close/>
                </a:path>
                <a:path w="5575934" h="4831080" extrusionOk="0">
                  <a:moveTo>
                    <a:pt x="3595283" y="3271288"/>
                  </a:moveTo>
                  <a:lnTo>
                    <a:pt x="3559748" y="3262559"/>
                  </a:lnTo>
                  <a:lnTo>
                    <a:pt x="3536822" y="3240986"/>
                  </a:lnTo>
                  <a:lnTo>
                    <a:pt x="3526246" y="3211945"/>
                  </a:lnTo>
                  <a:lnTo>
                    <a:pt x="3527762" y="3180811"/>
                  </a:lnTo>
                  <a:lnTo>
                    <a:pt x="3541112" y="3152960"/>
                  </a:lnTo>
                  <a:lnTo>
                    <a:pt x="3566038" y="3133769"/>
                  </a:lnTo>
                  <a:lnTo>
                    <a:pt x="3602283" y="3128613"/>
                  </a:lnTo>
                  <a:lnTo>
                    <a:pt x="3638761" y="3142211"/>
                  </a:lnTo>
                  <a:lnTo>
                    <a:pt x="3659690" y="3169481"/>
                  </a:lnTo>
                  <a:lnTo>
                    <a:pt x="3665439" y="3203222"/>
                  </a:lnTo>
                  <a:lnTo>
                    <a:pt x="3656375" y="3236237"/>
                  </a:lnTo>
                  <a:lnTo>
                    <a:pt x="3632867" y="3261325"/>
                  </a:lnTo>
                  <a:lnTo>
                    <a:pt x="3595283" y="3271288"/>
                  </a:lnTo>
                  <a:close/>
                </a:path>
                <a:path w="5575934" h="4831080" extrusionOk="0">
                  <a:moveTo>
                    <a:pt x="3205009" y="1565116"/>
                  </a:moveTo>
                  <a:lnTo>
                    <a:pt x="3167454" y="1555134"/>
                  </a:lnTo>
                  <a:lnTo>
                    <a:pt x="3143977" y="1530034"/>
                  </a:lnTo>
                  <a:lnTo>
                    <a:pt x="3134937" y="1497015"/>
                  </a:lnTo>
                  <a:lnTo>
                    <a:pt x="3140690" y="1463278"/>
                  </a:lnTo>
                  <a:lnTo>
                    <a:pt x="3161595" y="1436021"/>
                  </a:lnTo>
                  <a:lnTo>
                    <a:pt x="3198009" y="1422444"/>
                  </a:lnTo>
                  <a:lnTo>
                    <a:pt x="3234260" y="1427600"/>
                  </a:lnTo>
                  <a:lnTo>
                    <a:pt x="3259202" y="1446798"/>
                  </a:lnTo>
                  <a:lnTo>
                    <a:pt x="3272570" y="1474656"/>
                  </a:lnTo>
                  <a:lnTo>
                    <a:pt x="3274099" y="1505796"/>
                  </a:lnTo>
                  <a:lnTo>
                    <a:pt x="3263525" y="1534839"/>
                  </a:lnTo>
                  <a:lnTo>
                    <a:pt x="3240583" y="1556406"/>
                  </a:lnTo>
                  <a:lnTo>
                    <a:pt x="3205009" y="1565116"/>
                  </a:lnTo>
                  <a:close/>
                </a:path>
                <a:path w="5575934" h="4831080" extrusionOk="0">
                  <a:moveTo>
                    <a:pt x="3113134" y="3472112"/>
                  </a:moveTo>
                  <a:lnTo>
                    <a:pt x="3075579" y="3462150"/>
                  </a:lnTo>
                  <a:lnTo>
                    <a:pt x="3052101" y="3437061"/>
                  </a:lnTo>
                  <a:lnTo>
                    <a:pt x="3043056" y="3404047"/>
                  </a:lnTo>
                  <a:lnTo>
                    <a:pt x="3048801" y="3370305"/>
                  </a:lnTo>
                  <a:lnTo>
                    <a:pt x="3069691" y="3343036"/>
                  </a:lnTo>
                  <a:lnTo>
                    <a:pt x="3106084" y="3329438"/>
                  </a:lnTo>
                  <a:lnTo>
                    <a:pt x="3142371" y="3334611"/>
                  </a:lnTo>
                  <a:lnTo>
                    <a:pt x="3167335" y="3353811"/>
                  </a:lnTo>
                  <a:lnTo>
                    <a:pt x="3180714" y="3381664"/>
                  </a:lnTo>
                  <a:lnTo>
                    <a:pt x="3182246" y="3412796"/>
                  </a:lnTo>
                  <a:lnTo>
                    <a:pt x="3171668" y="3441831"/>
                  </a:lnTo>
                  <a:lnTo>
                    <a:pt x="3148718" y="3463394"/>
                  </a:lnTo>
                  <a:lnTo>
                    <a:pt x="3113134" y="3472112"/>
                  </a:lnTo>
                  <a:close/>
                </a:path>
                <a:path w="5575934" h="4831080" extrusionOk="0">
                  <a:moveTo>
                    <a:pt x="3340358" y="4584610"/>
                  </a:moveTo>
                  <a:lnTo>
                    <a:pt x="3302800" y="4574665"/>
                  </a:lnTo>
                  <a:lnTo>
                    <a:pt x="3279314" y="4549582"/>
                  </a:lnTo>
                  <a:lnTo>
                    <a:pt x="3270262" y="4516563"/>
                  </a:lnTo>
                  <a:lnTo>
                    <a:pt x="3276003" y="4482814"/>
                  </a:lnTo>
                  <a:lnTo>
                    <a:pt x="3296899" y="4455537"/>
                  </a:lnTo>
                  <a:lnTo>
                    <a:pt x="3333309" y="4441935"/>
                  </a:lnTo>
                  <a:lnTo>
                    <a:pt x="3369589" y="4447111"/>
                  </a:lnTo>
                  <a:lnTo>
                    <a:pt x="3394568" y="4466318"/>
                  </a:lnTo>
                  <a:lnTo>
                    <a:pt x="3407973" y="4494178"/>
                  </a:lnTo>
                  <a:lnTo>
                    <a:pt x="3409528" y="4525315"/>
                  </a:lnTo>
                  <a:lnTo>
                    <a:pt x="3398961" y="4554350"/>
                  </a:lnTo>
                  <a:lnTo>
                    <a:pt x="3375995" y="4575908"/>
                  </a:lnTo>
                  <a:lnTo>
                    <a:pt x="3340358" y="4584610"/>
                  </a:lnTo>
                  <a:close/>
                </a:path>
                <a:path w="5575934" h="4831080" extrusionOk="0">
                  <a:moveTo>
                    <a:pt x="3112134" y="541568"/>
                  </a:moveTo>
                  <a:lnTo>
                    <a:pt x="3074579" y="531588"/>
                  </a:lnTo>
                  <a:lnTo>
                    <a:pt x="3051103" y="506495"/>
                  </a:lnTo>
                  <a:lnTo>
                    <a:pt x="3042062" y="473483"/>
                  </a:lnTo>
                  <a:lnTo>
                    <a:pt x="3047816" y="439749"/>
                  </a:lnTo>
                  <a:lnTo>
                    <a:pt x="3068720" y="412487"/>
                  </a:lnTo>
                  <a:lnTo>
                    <a:pt x="3105134" y="398893"/>
                  </a:lnTo>
                  <a:lnTo>
                    <a:pt x="3141373" y="404065"/>
                  </a:lnTo>
                  <a:lnTo>
                    <a:pt x="3166318" y="423268"/>
                  </a:lnTo>
                  <a:lnTo>
                    <a:pt x="3179697" y="451125"/>
                  </a:lnTo>
                  <a:lnTo>
                    <a:pt x="3181240" y="482261"/>
                  </a:lnTo>
                  <a:lnTo>
                    <a:pt x="3170674" y="511298"/>
                  </a:lnTo>
                  <a:lnTo>
                    <a:pt x="3147729" y="532859"/>
                  </a:lnTo>
                  <a:lnTo>
                    <a:pt x="3112134" y="541568"/>
                  </a:lnTo>
                  <a:close/>
                </a:path>
                <a:path w="5575934" h="4831080" extrusionOk="0">
                  <a:moveTo>
                    <a:pt x="3869057" y="3943236"/>
                  </a:moveTo>
                  <a:lnTo>
                    <a:pt x="3831494" y="3933291"/>
                  </a:lnTo>
                  <a:lnTo>
                    <a:pt x="3808013" y="3908208"/>
                  </a:lnTo>
                  <a:lnTo>
                    <a:pt x="3798970" y="3875190"/>
                  </a:lnTo>
                  <a:lnTo>
                    <a:pt x="3804719" y="3841440"/>
                  </a:lnTo>
                  <a:lnTo>
                    <a:pt x="3825613" y="3814163"/>
                  </a:lnTo>
                  <a:lnTo>
                    <a:pt x="3862007" y="3800562"/>
                  </a:lnTo>
                  <a:lnTo>
                    <a:pt x="3898277" y="3805728"/>
                  </a:lnTo>
                  <a:lnTo>
                    <a:pt x="3923232" y="3824929"/>
                  </a:lnTo>
                  <a:lnTo>
                    <a:pt x="3936609" y="3852786"/>
                  </a:lnTo>
                  <a:lnTo>
                    <a:pt x="3938143" y="3883922"/>
                  </a:lnTo>
                  <a:lnTo>
                    <a:pt x="3927572" y="3912961"/>
                  </a:lnTo>
                  <a:lnTo>
                    <a:pt x="3904631" y="3934525"/>
                  </a:lnTo>
                  <a:lnTo>
                    <a:pt x="3869057" y="3943236"/>
                  </a:lnTo>
                  <a:close/>
                </a:path>
                <a:path w="5575934" h="4831080" extrusionOk="0">
                  <a:moveTo>
                    <a:pt x="3892482" y="456096"/>
                  </a:moveTo>
                  <a:lnTo>
                    <a:pt x="3854927" y="446153"/>
                  </a:lnTo>
                  <a:lnTo>
                    <a:pt x="3831449" y="421077"/>
                  </a:lnTo>
                  <a:lnTo>
                    <a:pt x="3822404" y="388066"/>
                  </a:lnTo>
                  <a:lnTo>
                    <a:pt x="3828149" y="354321"/>
                  </a:lnTo>
                  <a:lnTo>
                    <a:pt x="3849040" y="327040"/>
                  </a:lnTo>
                  <a:lnTo>
                    <a:pt x="3885432" y="313424"/>
                  </a:lnTo>
                  <a:lnTo>
                    <a:pt x="3921719" y="318662"/>
                  </a:lnTo>
                  <a:lnTo>
                    <a:pt x="3946683" y="337906"/>
                  </a:lnTo>
                  <a:lnTo>
                    <a:pt x="3960063" y="365780"/>
                  </a:lnTo>
                  <a:lnTo>
                    <a:pt x="3961595" y="396910"/>
                  </a:lnTo>
                  <a:lnTo>
                    <a:pt x="3951017" y="425923"/>
                  </a:lnTo>
                  <a:lnTo>
                    <a:pt x="3928067" y="447443"/>
                  </a:lnTo>
                  <a:lnTo>
                    <a:pt x="3892482" y="456096"/>
                  </a:lnTo>
                  <a:close/>
                </a:path>
                <a:path w="5575934" h="4831080" extrusionOk="0">
                  <a:moveTo>
                    <a:pt x="2777385" y="4374836"/>
                  </a:moveTo>
                  <a:lnTo>
                    <a:pt x="2738468" y="4364095"/>
                  </a:lnTo>
                  <a:lnTo>
                    <a:pt x="2715118" y="4337638"/>
                  </a:lnTo>
                  <a:lnTo>
                    <a:pt x="2707335" y="4303323"/>
                  </a:lnTo>
                  <a:lnTo>
                    <a:pt x="2715118" y="4269008"/>
                  </a:lnTo>
                  <a:lnTo>
                    <a:pt x="2738468" y="4242551"/>
                  </a:lnTo>
                  <a:lnTo>
                    <a:pt x="2777385" y="4231811"/>
                  </a:lnTo>
                  <a:lnTo>
                    <a:pt x="2816308" y="4242572"/>
                  </a:lnTo>
                  <a:lnTo>
                    <a:pt x="2839657" y="4269041"/>
                  </a:lnTo>
                  <a:lnTo>
                    <a:pt x="2847434" y="4303361"/>
                  </a:lnTo>
                  <a:lnTo>
                    <a:pt x="2839646" y="4337672"/>
                  </a:lnTo>
                  <a:lnTo>
                    <a:pt x="2816294" y="4364116"/>
                  </a:lnTo>
                  <a:lnTo>
                    <a:pt x="2777385" y="4374836"/>
                  </a:lnTo>
                  <a:close/>
                </a:path>
                <a:path w="5575934" h="4831080" extrusionOk="0">
                  <a:moveTo>
                    <a:pt x="4227732" y="4676710"/>
                  </a:moveTo>
                  <a:lnTo>
                    <a:pt x="4192197" y="4668026"/>
                  </a:lnTo>
                  <a:lnTo>
                    <a:pt x="4169270" y="4646467"/>
                  </a:lnTo>
                  <a:lnTo>
                    <a:pt x="4158694" y="4617418"/>
                  </a:lnTo>
                  <a:lnTo>
                    <a:pt x="4160210" y="4586269"/>
                  </a:lnTo>
                  <a:lnTo>
                    <a:pt x="4173561" y="4558405"/>
                  </a:lnTo>
                  <a:lnTo>
                    <a:pt x="4198487" y="4539215"/>
                  </a:lnTo>
                  <a:lnTo>
                    <a:pt x="4234732" y="4534085"/>
                  </a:lnTo>
                  <a:lnTo>
                    <a:pt x="4271145" y="4547652"/>
                  </a:lnTo>
                  <a:lnTo>
                    <a:pt x="4292050" y="4574918"/>
                  </a:lnTo>
                  <a:lnTo>
                    <a:pt x="4297803" y="4608669"/>
                  </a:lnTo>
                  <a:lnTo>
                    <a:pt x="4288763" y="4641694"/>
                  </a:lnTo>
                  <a:lnTo>
                    <a:pt x="4265287" y="4666779"/>
                  </a:lnTo>
                  <a:lnTo>
                    <a:pt x="4227732" y="4676710"/>
                  </a:lnTo>
                  <a:close/>
                </a:path>
                <a:path w="5575934" h="4831080" extrusionOk="0">
                  <a:moveTo>
                    <a:pt x="4422556" y="1196874"/>
                  </a:moveTo>
                  <a:lnTo>
                    <a:pt x="4387022" y="1188163"/>
                  </a:lnTo>
                  <a:lnTo>
                    <a:pt x="4364095" y="1166596"/>
                  </a:lnTo>
                  <a:lnTo>
                    <a:pt x="4353519" y="1137552"/>
                  </a:lnTo>
                  <a:lnTo>
                    <a:pt x="4355035" y="1106412"/>
                  </a:lnTo>
                  <a:lnTo>
                    <a:pt x="4368385" y="1078553"/>
                  </a:lnTo>
                  <a:lnTo>
                    <a:pt x="4393312" y="1059356"/>
                  </a:lnTo>
                  <a:lnTo>
                    <a:pt x="4429556" y="1054200"/>
                  </a:lnTo>
                  <a:lnTo>
                    <a:pt x="4465970" y="1067798"/>
                  </a:lnTo>
                  <a:lnTo>
                    <a:pt x="4486875" y="1095067"/>
                  </a:lnTo>
                  <a:lnTo>
                    <a:pt x="4492628" y="1128809"/>
                  </a:lnTo>
                  <a:lnTo>
                    <a:pt x="4483588" y="1161824"/>
                  </a:lnTo>
                  <a:lnTo>
                    <a:pt x="4460111" y="1186912"/>
                  </a:lnTo>
                  <a:lnTo>
                    <a:pt x="4422556" y="1196874"/>
                  </a:lnTo>
                  <a:close/>
                </a:path>
              </a:pathLst>
            </a:custGeom>
            <a:solidFill>
              <a:srgbClr val="005BC1">
                <a:alpha val="8240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69" name="Google Shape;69;g9aed4ec4b9_1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1350" y="99875"/>
            <a:ext cx="3873775" cy="5005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0" name="Google Shape;70;g9aed4ec4b9_1_10"/>
          <p:cNvGraphicFramePr/>
          <p:nvPr/>
        </p:nvGraphicFramePr>
        <p:xfrm>
          <a:off x="3905025" y="22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{2DBF89E0-1E81-496A-AC7A-BE2A41FD411C}</a:tableStyleId>
              </a:tblPr>
              <a:tblGrid>
                <a:gridCol w="223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274E13"/>
                          </a:solidFill>
                        </a:rPr>
                        <a:t>Supervisor Title</a:t>
                      </a:r>
                      <a:endParaRPr sz="1200">
                        <a:solidFill>
                          <a:srgbClr val="274E13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274E13"/>
                          </a:solidFill>
                        </a:rPr>
                        <a:t>Supervisor Name</a:t>
                      </a:r>
                      <a:endParaRPr>
                        <a:solidFill>
                          <a:srgbClr val="274E13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Supervisor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</a:rPr>
                        <a:t>Dr. Windhya Rankothge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Co - Supervisor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</a:rPr>
                        <a:t>Ms. Narmada Gamage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1" name="Google Shape;71;g9aed4ec4b9_1_10"/>
          <p:cNvSpPr txBox="1"/>
          <p:nvPr/>
        </p:nvSpPr>
        <p:spPr>
          <a:xfrm>
            <a:off x="1025150" y="99875"/>
            <a:ext cx="2512200" cy="12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20124D"/>
                </a:solidFill>
                <a:latin typeface="Verdana"/>
                <a:ea typeface="Verdana"/>
                <a:cs typeface="Verdana"/>
                <a:sym typeface="Verdana"/>
              </a:rPr>
              <a:t>Group </a:t>
            </a:r>
            <a:endParaRPr sz="3800">
              <a:solidFill>
                <a:srgbClr val="20124D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20124D"/>
                </a:solidFill>
                <a:latin typeface="Verdana"/>
                <a:ea typeface="Verdana"/>
                <a:cs typeface="Verdana"/>
                <a:sym typeface="Verdana"/>
              </a:rPr>
              <a:t>Details</a:t>
            </a:r>
            <a:endParaRPr sz="3800">
              <a:solidFill>
                <a:srgbClr val="20124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72" name="Google Shape;72;g9aed4ec4b9_1_10"/>
          <p:cNvGraphicFramePr/>
          <p:nvPr/>
        </p:nvGraphicFramePr>
        <p:xfrm>
          <a:off x="3905025" y="2329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{2DBF89E0-1E81-496A-AC7A-BE2A41FD411C}</a:tableStyleId>
              </a:tblPr>
              <a:tblGrid>
                <a:gridCol w="297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274E13"/>
                          </a:solidFill>
                        </a:rPr>
                        <a:t>Member Name</a:t>
                      </a:r>
                      <a:endParaRPr sz="1200">
                        <a:solidFill>
                          <a:srgbClr val="274E13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274E13"/>
                          </a:solidFill>
                        </a:rPr>
                        <a:t>ID</a:t>
                      </a:r>
                      <a:endParaRPr>
                        <a:solidFill>
                          <a:srgbClr val="274E13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Sewwandi A.K.T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</a:rPr>
                        <a:t>IT16165830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</a:rPr>
                        <a:t>Dissanayake D.M.K.P.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2700" marR="5080" lvl="0" indent="0" algn="ctr" rtl="0">
                        <a:lnSpc>
                          <a:spcPct val="107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</a:rPr>
                        <a:t>IT16138896 </a:t>
                      </a:r>
                      <a:endParaRPr sz="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Navanjani D.H.K.H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</a:rPr>
                        <a:t>IT16170094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Shangavie R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</a:rPr>
                        <a:t>IT16167124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3" name="Google Shape;73;g9aed4ec4b9_1_10"/>
          <p:cNvSpPr txBox="1"/>
          <p:nvPr/>
        </p:nvSpPr>
        <p:spPr>
          <a:xfrm>
            <a:off x="8689700" y="4701450"/>
            <a:ext cx="285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2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4" name="Google Shape;74;g9aed4ec4b9_1_10"/>
          <p:cNvSpPr txBox="1"/>
          <p:nvPr/>
        </p:nvSpPr>
        <p:spPr>
          <a:xfrm>
            <a:off x="7275" y="4572000"/>
            <a:ext cx="91440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5" name="Google Shape;75;g9aed4ec4b9_1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9aed4ec4b9_0_92"/>
          <p:cNvSpPr txBox="1">
            <a:spLocks noGrp="1"/>
          </p:cNvSpPr>
          <p:nvPr>
            <p:ph type="ctrTitle" idx="4294967295"/>
          </p:nvPr>
        </p:nvSpPr>
        <p:spPr>
          <a:xfrm>
            <a:off x="540074" y="373504"/>
            <a:ext cx="2755800" cy="7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5700" baseline="30000">
                <a:solidFill>
                  <a:srgbClr val="0044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5700" baseline="30000">
              <a:solidFill>
                <a:srgbClr val="00449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9aed4ec4b9_0_92"/>
          <p:cNvSpPr txBox="1">
            <a:spLocks noGrp="1"/>
          </p:cNvSpPr>
          <p:nvPr>
            <p:ph type="subTitle" idx="4294967295"/>
          </p:nvPr>
        </p:nvSpPr>
        <p:spPr>
          <a:xfrm>
            <a:off x="473550" y="1164000"/>
            <a:ext cx="8619300" cy="115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reduce traffic traffic accidents proper scheduling and enforcement of traffic police officers is one of the best solution [9].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But, most existing scheduling systems has many 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drawbacks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due to following a 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 approach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9aed4ec4b9_0_92"/>
          <p:cNvSpPr txBox="1"/>
          <p:nvPr/>
        </p:nvSpPr>
        <p:spPr>
          <a:xfrm>
            <a:off x="1290750" y="2463900"/>
            <a:ext cx="5600700" cy="13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★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Inaccuracy of handling large scale staff.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★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Lack performance of decision making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★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Difficult to replace new officer with the scheduling task.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★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Not proposing suitable officers for suitable task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★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Time consuming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4" name="Google Shape;364;g9aed4ec4b9_0_92"/>
          <p:cNvSpPr txBox="1"/>
          <p:nvPr/>
        </p:nvSpPr>
        <p:spPr>
          <a:xfrm>
            <a:off x="523700" y="3965775"/>
            <a:ext cx="56475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 </a:t>
            </a:r>
            <a:r>
              <a:rPr lang="en-US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proper traffic police officers scheduling system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vast requirement.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65" name="Google Shape;365;g9aed4ec4b9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9498" y="3214198"/>
            <a:ext cx="2509872" cy="13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9aed4ec4b9_0_92"/>
          <p:cNvSpPr txBox="1"/>
          <p:nvPr/>
        </p:nvSpPr>
        <p:spPr>
          <a:xfrm>
            <a:off x="72198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7" name="Google Shape;367;g9aed4ec4b9_0_92"/>
          <p:cNvSpPr txBox="1"/>
          <p:nvPr/>
        </p:nvSpPr>
        <p:spPr>
          <a:xfrm>
            <a:off x="8567050" y="4599475"/>
            <a:ext cx="495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8" name="Google Shape;368;g9aed4ec4b9_0_92"/>
          <p:cNvSpPr txBox="1"/>
          <p:nvPr/>
        </p:nvSpPr>
        <p:spPr>
          <a:xfrm>
            <a:off x="51125" y="4463575"/>
            <a:ext cx="79776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	IT16165830	| Sewwandi A.K.T  | 2020-052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69" name="Google Shape;369;g9aed4ec4b9_0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25" y="4497500"/>
            <a:ext cx="495325" cy="5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g9aed4ec4b9_0_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75" y="152400"/>
            <a:ext cx="2509728" cy="6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9aed4ec4b9_0_155"/>
          <p:cNvSpPr txBox="1"/>
          <p:nvPr/>
        </p:nvSpPr>
        <p:spPr>
          <a:xfrm>
            <a:off x="311425" y="195875"/>
            <a:ext cx="22203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Question</a:t>
            </a:r>
            <a:endParaRPr sz="2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6" name="Google Shape;376;g9aed4ec4b9_0_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925" y="204575"/>
            <a:ext cx="3743850" cy="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9aed4ec4b9_0_155"/>
          <p:cNvSpPr txBox="1"/>
          <p:nvPr/>
        </p:nvSpPr>
        <p:spPr>
          <a:xfrm>
            <a:off x="4087100" y="204575"/>
            <a:ext cx="34341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Objectives</a:t>
            </a:r>
            <a:endParaRPr sz="2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8" name="Google Shape;378;g9aed4ec4b9_0_155"/>
          <p:cNvSpPr/>
          <p:nvPr/>
        </p:nvSpPr>
        <p:spPr>
          <a:xfrm>
            <a:off x="86725" y="890325"/>
            <a:ext cx="2891337" cy="1723409"/>
          </a:xfrm>
          <a:custGeom>
            <a:avLst/>
            <a:gdLst/>
            <a:ahLst/>
            <a:cxnLst/>
            <a:rect l="l" t="t" r="r" b="b"/>
            <a:pathLst>
              <a:path w="1424304" h="1424305" extrusionOk="0">
                <a:moveTo>
                  <a:pt x="711886" y="1423794"/>
                </a:moveTo>
                <a:lnTo>
                  <a:pt x="663146" y="1422152"/>
                </a:lnTo>
                <a:lnTo>
                  <a:pt x="615288" y="1417295"/>
                </a:lnTo>
                <a:lnTo>
                  <a:pt x="568417" y="1409331"/>
                </a:lnTo>
                <a:lnTo>
                  <a:pt x="522640" y="1398365"/>
                </a:lnTo>
                <a:lnTo>
                  <a:pt x="478062" y="1384502"/>
                </a:lnTo>
                <a:lnTo>
                  <a:pt x="434789" y="1367850"/>
                </a:lnTo>
                <a:lnTo>
                  <a:pt x="392928" y="1348514"/>
                </a:lnTo>
                <a:lnTo>
                  <a:pt x="352585" y="1326600"/>
                </a:lnTo>
                <a:lnTo>
                  <a:pt x="313865" y="1302214"/>
                </a:lnTo>
                <a:lnTo>
                  <a:pt x="276875" y="1275462"/>
                </a:lnTo>
                <a:lnTo>
                  <a:pt x="241721" y="1246451"/>
                </a:lnTo>
                <a:lnTo>
                  <a:pt x="208508" y="1215286"/>
                </a:lnTo>
                <a:lnTo>
                  <a:pt x="177343" y="1182072"/>
                </a:lnTo>
                <a:lnTo>
                  <a:pt x="148331" y="1146918"/>
                </a:lnTo>
                <a:lnTo>
                  <a:pt x="121580" y="1109927"/>
                </a:lnTo>
                <a:lnTo>
                  <a:pt x="97194" y="1071207"/>
                </a:lnTo>
                <a:lnTo>
                  <a:pt x="75280" y="1030863"/>
                </a:lnTo>
                <a:lnTo>
                  <a:pt x="55944" y="989001"/>
                </a:lnTo>
                <a:lnTo>
                  <a:pt x="39291" y="945728"/>
                </a:lnTo>
                <a:lnTo>
                  <a:pt x="25429" y="901149"/>
                </a:lnTo>
                <a:lnTo>
                  <a:pt x="14463" y="855371"/>
                </a:lnTo>
                <a:lnTo>
                  <a:pt x="6498" y="808499"/>
                </a:lnTo>
                <a:lnTo>
                  <a:pt x="1642" y="760639"/>
                </a:lnTo>
                <a:lnTo>
                  <a:pt x="0" y="711898"/>
                </a:lnTo>
                <a:lnTo>
                  <a:pt x="1642" y="663157"/>
                </a:lnTo>
                <a:lnTo>
                  <a:pt x="6498" y="615298"/>
                </a:lnTo>
                <a:lnTo>
                  <a:pt x="14463" y="568426"/>
                </a:lnTo>
                <a:lnTo>
                  <a:pt x="25429" y="522648"/>
                </a:lnTo>
                <a:lnTo>
                  <a:pt x="39291" y="478069"/>
                </a:lnTo>
                <a:lnTo>
                  <a:pt x="55944" y="434796"/>
                </a:lnTo>
                <a:lnTo>
                  <a:pt x="75280" y="392934"/>
                </a:lnTo>
                <a:lnTo>
                  <a:pt x="97194" y="352590"/>
                </a:lnTo>
                <a:lnTo>
                  <a:pt x="121580" y="313869"/>
                </a:lnTo>
                <a:lnTo>
                  <a:pt x="148331" y="276879"/>
                </a:lnTo>
                <a:lnTo>
                  <a:pt x="177343" y="241724"/>
                </a:lnTo>
                <a:lnTo>
                  <a:pt x="208508" y="208510"/>
                </a:lnTo>
                <a:lnTo>
                  <a:pt x="241721" y="177345"/>
                </a:lnTo>
                <a:lnTo>
                  <a:pt x="276875" y="148333"/>
                </a:lnTo>
                <a:lnTo>
                  <a:pt x="313865" y="121581"/>
                </a:lnTo>
                <a:lnTo>
                  <a:pt x="352585" y="97195"/>
                </a:lnTo>
                <a:lnTo>
                  <a:pt x="392928" y="75281"/>
                </a:lnTo>
                <a:lnTo>
                  <a:pt x="434789" y="55944"/>
                </a:lnTo>
                <a:lnTo>
                  <a:pt x="478062" y="39292"/>
                </a:lnTo>
                <a:lnTo>
                  <a:pt x="522640" y="25429"/>
                </a:lnTo>
                <a:lnTo>
                  <a:pt x="568417" y="14463"/>
                </a:lnTo>
                <a:lnTo>
                  <a:pt x="615288" y="6498"/>
                </a:lnTo>
                <a:lnTo>
                  <a:pt x="663146" y="1642"/>
                </a:lnTo>
                <a:lnTo>
                  <a:pt x="711886" y="0"/>
                </a:lnTo>
                <a:lnTo>
                  <a:pt x="763161" y="1847"/>
                </a:lnTo>
                <a:lnTo>
                  <a:pt x="813873" y="7339"/>
                </a:lnTo>
                <a:lnTo>
                  <a:pt x="863841" y="16401"/>
                </a:lnTo>
                <a:lnTo>
                  <a:pt x="912887" y="28960"/>
                </a:lnTo>
                <a:lnTo>
                  <a:pt x="960830" y="44940"/>
                </a:lnTo>
                <a:lnTo>
                  <a:pt x="1007491" y="64268"/>
                </a:lnTo>
                <a:lnTo>
                  <a:pt x="1052691" y="86868"/>
                </a:lnTo>
                <a:lnTo>
                  <a:pt x="1096250" y="112667"/>
                </a:lnTo>
                <a:lnTo>
                  <a:pt x="1137988" y="141591"/>
                </a:lnTo>
                <a:lnTo>
                  <a:pt x="1177726" y="173563"/>
                </a:lnTo>
                <a:lnTo>
                  <a:pt x="1215285" y="208512"/>
                </a:lnTo>
                <a:lnTo>
                  <a:pt x="1250231" y="246071"/>
                </a:lnTo>
                <a:lnTo>
                  <a:pt x="1282202" y="285811"/>
                </a:lnTo>
                <a:lnTo>
                  <a:pt x="1311123" y="327549"/>
                </a:lnTo>
                <a:lnTo>
                  <a:pt x="1336921" y="371108"/>
                </a:lnTo>
                <a:lnTo>
                  <a:pt x="1359520" y="416308"/>
                </a:lnTo>
                <a:lnTo>
                  <a:pt x="1378846" y="462968"/>
                </a:lnTo>
                <a:lnTo>
                  <a:pt x="1394826" y="510910"/>
                </a:lnTo>
                <a:lnTo>
                  <a:pt x="1407383" y="559953"/>
                </a:lnTo>
                <a:lnTo>
                  <a:pt x="1416445" y="609919"/>
                </a:lnTo>
                <a:lnTo>
                  <a:pt x="1421937" y="660627"/>
                </a:lnTo>
                <a:lnTo>
                  <a:pt x="1423784" y="711898"/>
                </a:lnTo>
                <a:lnTo>
                  <a:pt x="1422142" y="760639"/>
                </a:lnTo>
                <a:lnTo>
                  <a:pt x="1417285" y="808499"/>
                </a:lnTo>
                <a:lnTo>
                  <a:pt x="1409321" y="855371"/>
                </a:lnTo>
                <a:lnTo>
                  <a:pt x="1398355" y="901149"/>
                </a:lnTo>
                <a:lnTo>
                  <a:pt x="1384492" y="945728"/>
                </a:lnTo>
                <a:lnTo>
                  <a:pt x="1367840" y="989001"/>
                </a:lnTo>
                <a:lnTo>
                  <a:pt x="1348504" y="1030863"/>
                </a:lnTo>
                <a:lnTo>
                  <a:pt x="1326590" y="1071207"/>
                </a:lnTo>
                <a:lnTo>
                  <a:pt x="1302204" y="1109927"/>
                </a:lnTo>
                <a:lnTo>
                  <a:pt x="1275452" y="1146918"/>
                </a:lnTo>
                <a:lnTo>
                  <a:pt x="1246441" y="1182072"/>
                </a:lnTo>
                <a:lnTo>
                  <a:pt x="1215275" y="1215286"/>
                </a:lnTo>
                <a:lnTo>
                  <a:pt x="1182062" y="1246451"/>
                </a:lnTo>
                <a:lnTo>
                  <a:pt x="1146907" y="1275462"/>
                </a:lnTo>
                <a:lnTo>
                  <a:pt x="1109916" y="1302214"/>
                </a:lnTo>
                <a:lnTo>
                  <a:pt x="1071196" y="1326600"/>
                </a:lnTo>
                <a:lnTo>
                  <a:pt x="1030852" y="1348514"/>
                </a:lnTo>
                <a:lnTo>
                  <a:pt x="988990" y="1367850"/>
                </a:lnTo>
                <a:lnTo>
                  <a:pt x="945717" y="1384502"/>
                </a:lnTo>
                <a:lnTo>
                  <a:pt x="901138" y="1398365"/>
                </a:lnTo>
                <a:lnTo>
                  <a:pt x="855359" y="1409331"/>
                </a:lnTo>
                <a:lnTo>
                  <a:pt x="808487" y="1417295"/>
                </a:lnTo>
                <a:lnTo>
                  <a:pt x="760627" y="1422152"/>
                </a:lnTo>
                <a:lnTo>
                  <a:pt x="711886" y="1423794"/>
                </a:ln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" name="Google Shape;379;g9aed4ec4b9_0_155"/>
          <p:cNvSpPr txBox="1"/>
          <p:nvPr/>
        </p:nvSpPr>
        <p:spPr>
          <a:xfrm>
            <a:off x="-126975" y="1187125"/>
            <a:ext cx="3104700" cy="1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to </a:t>
            </a:r>
            <a:r>
              <a:rPr lang="en-US" sz="16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schedule 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traffic police officers accurately to reduce the impact of traffic accidents?</a:t>
            </a: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0" name="Google Shape;380;g9aed4ec4b9_0_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50" y="2848875"/>
            <a:ext cx="1723124" cy="1723124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9aed4ec4b9_0_155"/>
          <p:cNvSpPr/>
          <p:nvPr/>
        </p:nvSpPr>
        <p:spPr>
          <a:xfrm>
            <a:off x="3876425" y="993500"/>
            <a:ext cx="4329900" cy="1241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Implement a traffic police officers scheduling model using Machine learning and optimization</a:t>
            </a:r>
            <a:endParaRPr b="1"/>
          </a:p>
        </p:txBody>
      </p:sp>
      <p:sp>
        <p:nvSpPr>
          <p:cNvPr id="382" name="Google Shape;382;g9aed4ec4b9_0_155"/>
          <p:cNvSpPr/>
          <p:nvPr/>
        </p:nvSpPr>
        <p:spPr>
          <a:xfrm>
            <a:off x="2567100" y="2897150"/>
            <a:ext cx="989150" cy="1963100"/>
          </a:xfrm>
          <a:prstGeom prst="flowChartOffpageConnector">
            <a:avLst/>
          </a:prstGeom>
          <a:solidFill>
            <a:srgbClr val="EA9999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Filtering top most predicted reasons for occurring accidents</a:t>
            </a:r>
            <a:endParaRPr sz="15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3" name="Google Shape;383;g9aed4ec4b9_0_155"/>
          <p:cNvSpPr/>
          <p:nvPr/>
        </p:nvSpPr>
        <p:spPr>
          <a:xfrm>
            <a:off x="3953925" y="2848875"/>
            <a:ext cx="989150" cy="1963100"/>
          </a:xfrm>
          <a:prstGeom prst="flowChartOffpageConnector">
            <a:avLst/>
          </a:prstGeom>
          <a:solidFill>
            <a:srgbClr val="EA9999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 traffic police officers based on experience analysis</a:t>
            </a:r>
            <a:endParaRPr sz="15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4" name="Google Shape;384;g9aed4ec4b9_0_155"/>
          <p:cNvSpPr/>
          <p:nvPr/>
        </p:nvSpPr>
        <p:spPr>
          <a:xfrm>
            <a:off x="5278350" y="2848875"/>
            <a:ext cx="989150" cy="1963100"/>
          </a:xfrm>
          <a:prstGeom prst="flowChartOffpageConnector">
            <a:avLst/>
          </a:prstGeom>
          <a:solidFill>
            <a:srgbClr val="EA9999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Schedule traffic police officers utilizing optimization</a:t>
            </a:r>
            <a:endParaRPr sz="15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5" name="Google Shape;385;g9aed4ec4b9_0_155"/>
          <p:cNvSpPr/>
          <p:nvPr/>
        </p:nvSpPr>
        <p:spPr>
          <a:xfrm>
            <a:off x="6633975" y="2848875"/>
            <a:ext cx="989150" cy="1963100"/>
          </a:xfrm>
          <a:prstGeom prst="flowChartOffpageConnector">
            <a:avLst/>
          </a:prstGeom>
          <a:solidFill>
            <a:srgbClr val="EA9999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Send notifications for allocated officers</a:t>
            </a:r>
            <a:endParaRPr sz="1500" b="1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6" name="Google Shape;386;g9aed4ec4b9_0_155"/>
          <p:cNvSpPr/>
          <p:nvPr/>
        </p:nvSpPr>
        <p:spPr>
          <a:xfrm>
            <a:off x="7886025" y="2848875"/>
            <a:ext cx="1145250" cy="2011375"/>
          </a:xfrm>
          <a:prstGeom prst="flowChartOffpageConnector">
            <a:avLst/>
          </a:prstGeom>
          <a:solidFill>
            <a:srgbClr val="EA9999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Deliver Results via user-friendly web-based application</a:t>
            </a:r>
            <a:endParaRPr b="1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7" name="Google Shape;387;g9aed4ec4b9_0_155"/>
          <p:cNvSpPr/>
          <p:nvPr/>
        </p:nvSpPr>
        <p:spPr>
          <a:xfrm>
            <a:off x="5674200" y="2337438"/>
            <a:ext cx="303300" cy="409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9aed4ec4b9_0_155"/>
          <p:cNvSpPr/>
          <p:nvPr/>
        </p:nvSpPr>
        <p:spPr>
          <a:xfrm>
            <a:off x="6842900" y="2337438"/>
            <a:ext cx="303300" cy="409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9aed4ec4b9_0_155"/>
          <p:cNvSpPr/>
          <p:nvPr/>
        </p:nvSpPr>
        <p:spPr>
          <a:xfrm>
            <a:off x="8206325" y="2337438"/>
            <a:ext cx="303300" cy="409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9aed4ec4b9_0_155"/>
          <p:cNvSpPr/>
          <p:nvPr/>
        </p:nvSpPr>
        <p:spPr>
          <a:xfrm>
            <a:off x="4358975" y="2356913"/>
            <a:ext cx="303300" cy="409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9aed4ec4b9_0_155"/>
          <p:cNvSpPr/>
          <p:nvPr/>
        </p:nvSpPr>
        <p:spPr>
          <a:xfrm>
            <a:off x="2977725" y="2418175"/>
            <a:ext cx="303300" cy="409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9aed4ec4b9_0_155"/>
          <p:cNvSpPr txBox="1"/>
          <p:nvPr/>
        </p:nvSpPr>
        <p:spPr>
          <a:xfrm>
            <a:off x="72960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3" name="Google Shape;393;g9aed4ec4b9_0_155"/>
          <p:cNvSpPr txBox="1"/>
          <p:nvPr/>
        </p:nvSpPr>
        <p:spPr>
          <a:xfrm>
            <a:off x="8689700" y="4701450"/>
            <a:ext cx="4542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21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4" name="Google Shape;394;g9aed4ec4b9_0_155"/>
          <p:cNvSpPr txBox="1"/>
          <p:nvPr/>
        </p:nvSpPr>
        <p:spPr>
          <a:xfrm>
            <a:off x="0" y="4528950"/>
            <a:ext cx="79776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	IT16165830	| Sewwandi A.K.T  | 2020-052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95" name="Google Shape;395;g9aed4ec4b9_0_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00" y="4562875"/>
            <a:ext cx="495325" cy="5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9aed4ec4b9_0_105"/>
          <p:cNvSpPr txBox="1">
            <a:spLocks noGrp="1"/>
          </p:cNvSpPr>
          <p:nvPr>
            <p:ph type="ctrTitle" idx="4294967295"/>
          </p:nvPr>
        </p:nvSpPr>
        <p:spPr>
          <a:xfrm>
            <a:off x="540049" y="178754"/>
            <a:ext cx="2755800" cy="7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aseline="30000">
                <a:solidFill>
                  <a:srgbClr val="0044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Gap</a:t>
            </a:r>
            <a:endParaRPr sz="5700" baseline="30000">
              <a:solidFill>
                <a:srgbClr val="00449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01" name="Google Shape;401;g9aed4ec4b9_0_105"/>
          <p:cNvGraphicFramePr/>
          <p:nvPr/>
        </p:nvGraphicFramePr>
        <p:xfrm>
          <a:off x="540050" y="6172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{2DBF89E0-1E81-496A-AC7A-BE2A41FD411C}</a:tableStyleId>
              </a:tblPr>
              <a:tblGrid>
                <a:gridCol w="292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4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0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1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52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</a:rPr>
                        <a:t>Paper [10]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</a:rPr>
                        <a:t>Paper [11]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</a:rPr>
                        <a:t>Paper [12]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</a:rPr>
                        <a:t>paper [13]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</a:rPr>
                        <a:t>paper [14]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</a:rPr>
                        <a:t>Smart Cop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Use optimization to schedule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3B7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Use </a:t>
                      </a:r>
                      <a:r>
                        <a:rPr lang="en-US" b="1">
                          <a:solidFill>
                            <a:srgbClr val="E06666"/>
                          </a:solidFill>
                        </a:rPr>
                        <a:t>recommendation &amp; optimization</a:t>
                      </a:r>
                      <a:r>
                        <a:rPr lang="en-US">
                          <a:solidFill>
                            <a:srgbClr val="FFFFFF"/>
                          </a:solidFill>
                        </a:rPr>
                        <a:t> to schedule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3B7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Conducted a experience analysis of officers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3B7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2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Followed a mathematical approach in optimization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3B7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Implemented a cost effective schedule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3B7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Send notifications to scheduled officers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02" name="Google Shape;402;g9aed4ec4b9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3850" y="1302450"/>
            <a:ext cx="353850" cy="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9aed4ec4b9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3850" y="1913075"/>
            <a:ext cx="353850" cy="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9aed4ec4b9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3850" y="2633288"/>
            <a:ext cx="353850" cy="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9aed4ec4b9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3850" y="3278288"/>
            <a:ext cx="353850" cy="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9aed4ec4b9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3150" y="3913338"/>
            <a:ext cx="353850" cy="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9aed4ec4b9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3150" y="4548388"/>
            <a:ext cx="353850" cy="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9aed4ec4b9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000" y="1302450"/>
            <a:ext cx="353850" cy="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9aed4ec4b9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4150" y="1302450"/>
            <a:ext cx="353850" cy="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9aed4ec4b9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300" y="1302450"/>
            <a:ext cx="353850" cy="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9aed4ec4b9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150" y="1351750"/>
            <a:ext cx="353850" cy="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9aed4ec4b9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000" y="2633288"/>
            <a:ext cx="353850" cy="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9aed4ec4b9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300" y="3278300"/>
            <a:ext cx="353850" cy="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9aed4ec4b9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150" y="3278300"/>
            <a:ext cx="353850" cy="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9aed4ec4b9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4150" y="3278300"/>
            <a:ext cx="353850" cy="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9aed4ec4b9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150" y="3913350"/>
            <a:ext cx="353850" cy="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9aed4ec4b9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8649" y="13000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9aed4ec4b9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8649" y="18614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9aed4ec4b9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2324" y="44967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9aed4ec4b9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2324" y="38100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9aed4ec4b9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2324" y="32266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9aed4ec4b9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5424" y="44967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9aed4ec4b9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8524" y="44967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9aed4ec4b9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2474" y="44967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9aed4ec4b9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2324" y="44967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9aed4ec4b9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149" y="18614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9aed4ec4b9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5487" y="18614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9aed4ec4b9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2474" y="18614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9aed4ec4b9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2324" y="18614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9aed4ec4b9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149" y="24744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9aed4ec4b9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2474" y="25237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9aed4ec4b9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2324" y="25237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9aed4ec4b9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012" y="24710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9aed4ec4b9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2324" y="31860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9aed4ec4b9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2324" y="38483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9aed4ec4b9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1474" y="38100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9aed4ec4b9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5474" y="3835838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9aed4ec4b9_0_105"/>
          <p:cNvSpPr txBox="1"/>
          <p:nvPr/>
        </p:nvSpPr>
        <p:spPr>
          <a:xfrm>
            <a:off x="76008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39" name="Google Shape;439;g9aed4ec4b9_0_105"/>
          <p:cNvSpPr txBox="1"/>
          <p:nvPr/>
        </p:nvSpPr>
        <p:spPr>
          <a:xfrm>
            <a:off x="8689700" y="4701450"/>
            <a:ext cx="4572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22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0" name="Google Shape;440;g9aed4ec4b9_0_105"/>
          <p:cNvSpPr txBox="1"/>
          <p:nvPr/>
        </p:nvSpPr>
        <p:spPr>
          <a:xfrm>
            <a:off x="40100" y="4510600"/>
            <a:ext cx="79776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	IT16165830	| Sewwandi A.K.T  | 2020-052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41" name="Google Shape;441;g9aed4ec4b9_0_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00" y="4544525"/>
            <a:ext cx="495325" cy="5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g9aed4ec4b9_0_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875" y="162500"/>
            <a:ext cx="5285400" cy="4744359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9aed4ec4b9_0_209"/>
          <p:cNvSpPr txBox="1">
            <a:spLocks noGrp="1"/>
          </p:cNvSpPr>
          <p:nvPr>
            <p:ph type="ctrTitle" idx="4294967295"/>
          </p:nvPr>
        </p:nvSpPr>
        <p:spPr>
          <a:xfrm>
            <a:off x="540075" y="373501"/>
            <a:ext cx="2755800" cy="54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aseline="30000">
                <a:solidFill>
                  <a:srgbClr val="0044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sz="5700" baseline="30000">
              <a:solidFill>
                <a:srgbClr val="00449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g9aed4ec4b9_0_209"/>
          <p:cNvSpPr txBox="1"/>
          <p:nvPr/>
        </p:nvSpPr>
        <p:spPr>
          <a:xfrm>
            <a:off x="510450" y="1283750"/>
            <a:ext cx="2649000" cy="9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rPr>
              <a:t>Automated platform for scheduling traffic police officers</a:t>
            </a:r>
            <a:endParaRPr sz="1700">
              <a:solidFill>
                <a:srgbClr val="CC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9" name="Google Shape;449;g9aed4ec4b9_0_209"/>
          <p:cNvSpPr txBox="1"/>
          <p:nvPr/>
        </p:nvSpPr>
        <p:spPr>
          <a:xfrm>
            <a:off x="551375" y="2286100"/>
            <a:ext cx="2383200" cy="25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Verdana"/>
                <a:ea typeface="Verdana"/>
                <a:cs typeface="Verdana"/>
                <a:sym typeface="Verdana"/>
              </a:rPr>
              <a:t>Basic Features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Verdana"/>
              <a:buChar char="★"/>
            </a:pPr>
            <a:r>
              <a:rPr lang="en-US" sz="1300">
                <a:latin typeface="Verdana"/>
                <a:ea typeface="Verdana"/>
                <a:cs typeface="Verdana"/>
                <a:sym typeface="Verdana"/>
              </a:rPr>
              <a:t>Recommending traffic police officers based on experience analysis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Verdana"/>
              <a:buChar char="★"/>
            </a:pPr>
            <a:r>
              <a:rPr lang="en-US" sz="1300">
                <a:latin typeface="Verdana"/>
                <a:ea typeface="Verdana"/>
                <a:cs typeface="Verdana"/>
                <a:sym typeface="Verdana"/>
              </a:rPr>
              <a:t>Scheduling recommended officers using optimization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0" name="Google Shape;450;g9aed4ec4b9_0_209"/>
          <p:cNvSpPr txBox="1"/>
          <p:nvPr/>
        </p:nvSpPr>
        <p:spPr>
          <a:xfrm>
            <a:off x="73722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1" name="Google Shape;451;g9aed4ec4b9_0_209"/>
          <p:cNvSpPr txBox="1"/>
          <p:nvPr/>
        </p:nvSpPr>
        <p:spPr>
          <a:xfrm>
            <a:off x="8689700" y="4701450"/>
            <a:ext cx="4119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23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2" name="Google Shape;452;g9aed4ec4b9_0_209"/>
          <p:cNvSpPr txBox="1"/>
          <p:nvPr/>
        </p:nvSpPr>
        <p:spPr>
          <a:xfrm>
            <a:off x="81800" y="4429650"/>
            <a:ext cx="79776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	IT16165830	| Sewwandi A.K.T  | 2020-052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53" name="Google Shape;453;g9aed4ec4b9_0_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00" y="4463575"/>
            <a:ext cx="495325" cy="5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g9aed4ec4b9_0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75" y="152400"/>
            <a:ext cx="2509728" cy="6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9aed4ec4b9_0_176"/>
          <p:cNvSpPr txBox="1"/>
          <p:nvPr/>
        </p:nvSpPr>
        <p:spPr>
          <a:xfrm>
            <a:off x="222700" y="196475"/>
            <a:ext cx="18567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Dataset</a:t>
            </a:r>
            <a:endParaRPr sz="2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0" name="Google Shape;460;g9aed4ec4b9_0_176"/>
          <p:cNvSpPr txBox="1"/>
          <p:nvPr/>
        </p:nvSpPr>
        <p:spPr>
          <a:xfrm>
            <a:off x="172475" y="832275"/>
            <a:ext cx="30120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❖"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Number of input features: 9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❖"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Number of records: 70,000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461" name="Google Shape;461;g9aed4ec4b9_0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00" y="1458400"/>
            <a:ext cx="2509728" cy="6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9aed4ec4b9_0_176"/>
          <p:cNvSpPr txBox="1"/>
          <p:nvPr/>
        </p:nvSpPr>
        <p:spPr>
          <a:xfrm>
            <a:off x="237526" y="1525300"/>
            <a:ext cx="22377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Preprocessing</a:t>
            </a:r>
            <a:endParaRPr sz="2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3" name="Google Shape;463;g9aed4ec4b9_0_176"/>
          <p:cNvSpPr txBox="1"/>
          <p:nvPr/>
        </p:nvSpPr>
        <p:spPr>
          <a:xfrm>
            <a:off x="172475" y="2109800"/>
            <a:ext cx="3713400" cy="30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➢"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Cleaning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Removed null values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Removed unnecessary fields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Merged two datasets with necessary fields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➢"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Creating the pivot table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Index: officer_id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column: reasons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value:experience rating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➢"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Creating the sparse matrix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 better performance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464" name="Google Shape;464;g9aed4ec4b9_0_176"/>
          <p:cNvSpPr/>
          <p:nvPr/>
        </p:nvSpPr>
        <p:spPr>
          <a:xfrm>
            <a:off x="3783475" y="-50"/>
            <a:ext cx="5360400" cy="5143500"/>
          </a:xfrm>
          <a:prstGeom prst="rect">
            <a:avLst/>
          </a:prstGeom>
          <a:solidFill>
            <a:srgbClr val="003B7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5" name="Google Shape;465;g9aed4ec4b9_0_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075" y="171437"/>
            <a:ext cx="2279775" cy="21505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6" name="Google Shape;466;g9aed4ec4b9_0_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5563" y="2530938"/>
            <a:ext cx="3400425" cy="10001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7" name="Google Shape;467;g9aed4ec4b9_0_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9925" y="3740000"/>
            <a:ext cx="5211526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9aed4ec4b9_0_176"/>
          <p:cNvSpPr txBox="1"/>
          <p:nvPr/>
        </p:nvSpPr>
        <p:spPr>
          <a:xfrm>
            <a:off x="73722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9" name="Google Shape;469;g9aed4ec4b9_0_176"/>
          <p:cNvSpPr txBox="1"/>
          <p:nvPr/>
        </p:nvSpPr>
        <p:spPr>
          <a:xfrm>
            <a:off x="8689700" y="4701450"/>
            <a:ext cx="552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24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0" name="Google Shape;470;g9aed4ec4b9_0_176"/>
          <p:cNvSpPr txBox="1"/>
          <p:nvPr/>
        </p:nvSpPr>
        <p:spPr>
          <a:xfrm>
            <a:off x="81825" y="4520425"/>
            <a:ext cx="79776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	IT16165830	| Sewwandi A.K.T  | 2020-052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71" name="Google Shape;471;g9aed4ec4b9_0_1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125" y="4554350"/>
            <a:ext cx="495325" cy="5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9aed4ec4b9_0_198"/>
          <p:cNvSpPr txBox="1"/>
          <p:nvPr/>
        </p:nvSpPr>
        <p:spPr>
          <a:xfrm>
            <a:off x="76770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7" name="Google Shape;477;g9aed4ec4b9_0_198"/>
          <p:cNvSpPr/>
          <p:nvPr/>
        </p:nvSpPr>
        <p:spPr>
          <a:xfrm>
            <a:off x="229950" y="157825"/>
            <a:ext cx="3586500" cy="482100"/>
          </a:xfrm>
          <a:prstGeom prst="chevron">
            <a:avLst>
              <a:gd name="adj" fmla="val 5000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9aed4ec4b9_0_198"/>
          <p:cNvSpPr txBox="1"/>
          <p:nvPr/>
        </p:nvSpPr>
        <p:spPr>
          <a:xfrm>
            <a:off x="428475" y="157825"/>
            <a:ext cx="36693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Times New Roman"/>
                <a:ea typeface="Times New Roman"/>
                <a:cs typeface="Times New Roman"/>
                <a:sym typeface="Times New Roman"/>
              </a:rPr>
              <a:t>Recommendation System</a:t>
            </a:r>
            <a:endParaRPr sz="17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9" name="Google Shape;479;g9aed4ec4b9_0_198"/>
          <p:cNvSpPr txBox="1"/>
          <p:nvPr/>
        </p:nvSpPr>
        <p:spPr>
          <a:xfrm>
            <a:off x="275200" y="762150"/>
            <a:ext cx="3344700" cy="4340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solidFill>
                  <a:srgbClr val="38761D"/>
                </a:solidFill>
                <a:latin typeface="Comic Sans MS"/>
                <a:ea typeface="Comic Sans MS"/>
                <a:cs typeface="Comic Sans MS"/>
                <a:sym typeface="Comic Sans MS"/>
              </a:rPr>
              <a:t>Algorithm</a:t>
            </a:r>
            <a:endParaRPr sz="1900" b="1">
              <a:solidFill>
                <a:srgbClr val="38761D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-US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 Nearest Neighbors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-US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Cosine similarity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○"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 measure the distance between data points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38761D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Recommendation Approach</a:t>
            </a:r>
            <a:endParaRPr sz="1900" b="1">
              <a:solidFill>
                <a:srgbClr val="38761D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Char char="●"/>
            </a:pPr>
            <a:r>
              <a:rPr lang="en-US" sz="1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Collaborative filtering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300"/>
              <a:buFont typeface="Verdana"/>
              <a:buChar char="○"/>
            </a:pPr>
            <a:r>
              <a:rPr lang="en-US" sz="1300" b="1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Opposite approach of the typical collaborative filtering</a:t>
            </a:r>
            <a:endParaRPr sz="1300" b="1">
              <a:solidFill>
                <a:srgbClr val="CC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en-US" sz="1700">
                <a:latin typeface="Verdana"/>
                <a:ea typeface="Verdana"/>
                <a:cs typeface="Verdana"/>
                <a:sym typeface="Verdana"/>
              </a:rPr>
              <a:t>Recommending officers for 4 time zones</a:t>
            </a:r>
            <a:endParaRPr sz="1700"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erdana"/>
              <a:buChar char="○"/>
            </a:pPr>
            <a:r>
              <a:rPr lang="en-US" sz="1100">
                <a:latin typeface="Verdana"/>
                <a:ea typeface="Verdana"/>
                <a:cs typeface="Verdana"/>
                <a:sym typeface="Verdana"/>
              </a:rPr>
              <a:t>Based on their experience analysis</a:t>
            </a:r>
            <a:endParaRPr sz="1100"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erdana"/>
              <a:buChar char="○"/>
            </a:pPr>
            <a:r>
              <a:rPr lang="en-US" sz="1100">
                <a:latin typeface="Verdana"/>
                <a:ea typeface="Verdana"/>
                <a:cs typeface="Verdana"/>
                <a:sym typeface="Verdana"/>
              </a:rPr>
              <a:t>Select similar officer for the filtered random officer</a:t>
            </a:r>
            <a:endParaRPr sz="1100"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erdana"/>
              <a:buChar char="○"/>
            </a:pPr>
            <a:r>
              <a:rPr lang="en-US" sz="1100">
                <a:latin typeface="Verdana"/>
                <a:ea typeface="Verdana"/>
                <a:cs typeface="Verdana"/>
                <a:sym typeface="Verdana"/>
              </a:rPr>
              <a:t>Number of recommending officers can be adjusted by </a:t>
            </a:r>
            <a:r>
              <a:rPr lang="en-US" sz="1100" b="1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n_neighbors </a:t>
            </a:r>
            <a:r>
              <a:rPr lang="en-US" sz="1100">
                <a:latin typeface="Verdana"/>
                <a:ea typeface="Verdana"/>
                <a:cs typeface="Verdana"/>
                <a:sym typeface="Verdana"/>
              </a:rPr>
              <a:t>(number of neighbors) parameter</a:t>
            </a:r>
            <a:endParaRPr sz="11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38761D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0" name="Google Shape;480;g9aed4ec4b9_0_198"/>
          <p:cNvSpPr txBox="1"/>
          <p:nvPr/>
        </p:nvSpPr>
        <p:spPr>
          <a:xfrm>
            <a:off x="3977800" y="199550"/>
            <a:ext cx="5073300" cy="1503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omic Sans MS"/>
                <a:ea typeface="Comic Sans MS"/>
                <a:cs typeface="Comic Sans MS"/>
                <a:sym typeface="Comic Sans MS"/>
              </a:rPr>
              <a:t>Random officer selection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❏"/>
            </a:pPr>
            <a:r>
              <a:rPr lang="en-US">
                <a:latin typeface="Comic Sans MS"/>
                <a:ea typeface="Comic Sans MS"/>
                <a:cs typeface="Comic Sans MS"/>
                <a:sym typeface="Comic Sans MS"/>
              </a:rPr>
              <a:t>Filtering top most reasons for occurring accidents in each time zone.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❏"/>
            </a:pPr>
            <a:r>
              <a:rPr lang="en-US">
                <a:latin typeface="Comic Sans MS"/>
                <a:ea typeface="Comic Sans MS"/>
                <a:cs typeface="Comic Sans MS"/>
                <a:sym typeface="Comic Sans MS"/>
              </a:rPr>
              <a:t>use </a:t>
            </a:r>
            <a:r>
              <a:rPr lang="en-US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severity and reason prediction</a:t>
            </a:r>
            <a:endParaRPr>
              <a:solidFill>
                <a:srgbClr val="CC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❏"/>
            </a:pPr>
            <a:r>
              <a:rPr lang="en-US">
                <a:latin typeface="Comic Sans MS"/>
                <a:ea typeface="Comic Sans MS"/>
                <a:cs typeface="Comic Sans MS"/>
                <a:sym typeface="Comic Sans MS"/>
              </a:rPr>
              <a:t>select the</a:t>
            </a:r>
            <a:r>
              <a:rPr lang="en-US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random officer having higher experience </a:t>
            </a:r>
            <a:r>
              <a:rPr lang="en-US">
                <a:latin typeface="Comic Sans MS"/>
                <a:ea typeface="Comic Sans MS"/>
                <a:cs typeface="Comic Sans MS"/>
                <a:sym typeface="Comic Sans MS"/>
              </a:rPr>
              <a:t>for the filtered reasons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81" name="Google Shape;481;g9aed4ec4b9_0_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025" y="1814600"/>
            <a:ext cx="3071036" cy="328795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9aed4ec4b9_0_198"/>
          <p:cNvSpPr txBox="1"/>
          <p:nvPr/>
        </p:nvSpPr>
        <p:spPr>
          <a:xfrm>
            <a:off x="8689700" y="4701450"/>
            <a:ext cx="4542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25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3" name="Google Shape;483;g9aed4ec4b9_0_198"/>
          <p:cNvSpPr txBox="1"/>
          <p:nvPr/>
        </p:nvSpPr>
        <p:spPr>
          <a:xfrm>
            <a:off x="275200" y="4528950"/>
            <a:ext cx="79776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	IT16165830	| Sewwandi A.K.T  | 2020-052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84" name="Google Shape;484;g9aed4ec4b9_0_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500" y="4562875"/>
            <a:ext cx="495325" cy="5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9aed4ec4b9_0_225"/>
          <p:cNvSpPr/>
          <p:nvPr/>
        </p:nvSpPr>
        <p:spPr>
          <a:xfrm>
            <a:off x="117450" y="168050"/>
            <a:ext cx="4018500" cy="482100"/>
          </a:xfrm>
          <a:prstGeom prst="chevron">
            <a:avLst>
              <a:gd name="adj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9aed4ec4b9_0_225"/>
          <p:cNvSpPr txBox="1"/>
          <p:nvPr/>
        </p:nvSpPr>
        <p:spPr>
          <a:xfrm>
            <a:off x="315975" y="168050"/>
            <a:ext cx="36693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Times New Roman"/>
                <a:ea typeface="Times New Roman"/>
                <a:cs typeface="Times New Roman"/>
                <a:sym typeface="Times New Roman"/>
              </a:rPr>
              <a:t>Scheduling Recommended Officers</a:t>
            </a:r>
            <a:endParaRPr sz="17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1" name="Google Shape;491;g9aed4ec4b9_0_225"/>
          <p:cNvSpPr/>
          <p:nvPr/>
        </p:nvSpPr>
        <p:spPr>
          <a:xfrm>
            <a:off x="117450" y="833700"/>
            <a:ext cx="3615000" cy="42039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g9aed4ec4b9_0_225"/>
          <p:cNvSpPr txBox="1"/>
          <p:nvPr/>
        </p:nvSpPr>
        <p:spPr>
          <a:xfrm>
            <a:off x="346800" y="966675"/>
            <a:ext cx="3129900" cy="16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Verdana"/>
              <a:buChar char="❖"/>
            </a:pPr>
            <a:r>
              <a:rPr lang="en-US" sz="1300">
                <a:latin typeface="Verdana"/>
                <a:ea typeface="Verdana"/>
                <a:cs typeface="Verdana"/>
                <a:sym typeface="Verdana"/>
              </a:rPr>
              <a:t>Scheduling problem was considered as an </a:t>
            </a:r>
            <a:r>
              <a:rPr lang="en-US" sz="1300" b="1">
                <a:solidFill>
                  <a:srgbClr val="990000"/>
                </a:solidFill>
                <a:latin typeface="Verdana"/>
                <a:ea typeface="Verdana"/>
                <a:cs typeface="Verdana"/>
                <a:sym typeface="Verdana"/>
              </a:rPr>
              <a:t>optimization</a:t>
            </a:r>
            <a:r>
              <a:rPr lang="en-US" sz="1300">
                <a:latin typeface="Verdana"/>
                <a:ea typeface="Verdana"/>
                <a:cs typeface="Verdana"/>
                <a:sym typeface="Verdana"/>
              </a:rPr>
              <a:t> problem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Verdana"/>
              <a:buChar char="❖"/>
            </a:pPr>
            <a:r>
              <a:rPr lang="en-US" sz="1300">
                <a:latin typeface="Verdana"/>
                <a:ea typeface="Verdana"/>
                <a:cs typeface="Verdana"/>
                <a:sym typeface="Verdana"/>
              </a:rPr>
              <a:t>Designed a </a:t>
            </a:r>
            <a:r>
              <a:rPr lang="en-US" sz="1300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mathematical model</a:t>
            </a:r>
            <a:endParaRPr sz="1300">
              <a:solidFill>
                <a:srgbClr val="CC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Verdana"/>
              <a:buChar char="❖"/>
            </a:pPr>
            <a:r>
              <a:rPr lang="en-US" sz="1300">
                <a:latin typeface="Verdana"/>
                <a:ea typeface="Verdana"/>
                <a:cs typeface="Verdana"/>
                <a:sym typeface="Verdana"/>
              </a:rPr>
              <a:t>Implemented using Gurobi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Verdana"/>
              <a:buChar char="➢"/>
            </a:pPr>
            <a:r>
              <a:rPr lang="en-US" sz="1300">
                <a:latin typeface="Verdana"/>
                <a:ea typeface="Verdana"/>
                <a:cs typeface="Verdana"/>
                <a:sym typeface="Verdana"/>
              </a:rPr>
              <a:t>A commercial optimization solver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3" name="Google Shape;493;g9aed4ec4b9_0_225"/>
          <p:cNvSpPr/>
          <p:nvPr/>
        </p:nvSpPr>
        <p:spPr>
          <a:xfrm>
            <a:off x="4284650" y="168875"/>
            <a:ext cx="4704900" cy="4868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g9aed4ec4b9_0_225"/>
          <p:cNvSpPr txBox="1"/>
          <p:nvPr/>
        </p:nvSpPr>
        <p:spPr>
          <a:xfrm>
            <a:off x="76770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5" name="Google Shape;495;g9aed4ec4b9_0_225"/>
          <p:cNvSpPr txBox="1"/>
          <p:nvPr/>
        </p:nvSpPr>
        <p:spPr>
          <a:xfrm>
            <a:off x="8689700" y="4701450"/>
            <a:ext cx="4542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26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96" name="Google Shape;496;g9aed4ec4b9_0_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548" y="212000"/>
            <a:ext cx="3301950" cy="17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9aed4ec4b9_0_225"/>
          <p:cNvSpPr txBox="1"/>
          <p:nvPr/>
        </p:nvSpPr>
        <p:spPr>
          <a:xfrm>
            <a:off x="4527475" y="1984200"/>
            <a:ext cx="40881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mic Sans MS"/>
                <a:ea typeface="Comic Sans MS"/>
                <a:cs typeface="Comic Sans MS"/>
                <a:sym typeface="Comic Sans MS"/>
              </a:rPr>
              <a:t>Objective Function : </a:t>
            </a:r>
            <a:r>
              <a:rPr lang="en-US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minimize the number of shifts allocating for each officer within the schedule duration</a:t>
            </a:r>
            <a:endParaRPr sz="13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Constraint 1 : </a:t>
            </a:r>
            <a:r>
              <a:rPr lang="en-US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police officer cannot allocated more than the maximum number of shifts a police officer can have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Constraint 2 : </a:t>
            </a:r>
            <a:r>
              <a:rPr lang="en-US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number of Police officers allocated for each checkpoint, satisfied the required number of police officers within each checkpoint</a:t>
            </a:r>
            <a:endParaRPr sz="13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Constraint 3 : </a:t>
            </a:r>
            <a:r>
              <a:rPr lang="en-US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total number of scheduled officers should not exceed exceeds the total possibilities available for them.</a:t>
            </a:r>
            <a:endParaRPr sz="13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Constraint 4: </a:t>
            </a:r>
            <a:r>
              <a:rPr lang="en-US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one officer can allocated to one checkpoint within a day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498" name="Google Shape;498;g9aed4ec4b9_0_225"/>
          <p:cNvGraphicFramePr/>
          <p:nvPr/>
        </p:nvGraphicFramePr>
        <p:xfrm>
          <a:off x="212725" y="2656875"/>
          <a:ext cx="3398050" cy="2285820"/>
        </p:xfrm>
        <a:graphic>
          <a:graphicData uri="http://schemas.openxmlformats.org/drawingml/2006/table">
            <a:tbl>
              <a:tblPr>
                <a:noFill/>
                <a:tableStyleId>{2DBF89E0-1E81-496A-AC7A-BE2A41FD411C}</a:tableStyleId>
              </a:tblPr>
              <a:tblGrid>
                <a:gridCol w="47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N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number of police officers</a:t>
                      </a:r>
                      <a:endParaRPr sz="11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M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</a:rPr>
                        <a:t>number of checkpoints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Z</a:t>
                      </a:r>
                      <a:r>
                        <a:rPr lang="en-US" sz="1100" b="1" baseline="-25000"/>
                        <a:t>nmd</a:t>
                      </a:r>
                      <a:endParaRPr sz="1100" b="1" baseline="-25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Binary decision variable</a:t>
                      </a:r>
                      <a:endParaRPr sz="12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S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maximum number of shifts per officer</a:t>
                      </a:r>
                      <a:endParaRPr sz="11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Hm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Required number of officers for checkpoint m</a:t>
                      </a:r>
                      <a:endParaRPr sz="11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D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Schedule duration (week)</a:t>
                      </a:r>
                      <a:endParaRPr sz="11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99" name="Google Shape;499;g9aed4ec4b9_0_225"/>
          <p:cNvSpPr txBox="1"/>
          <p:nvPr/>
        </p:nvSpPr>
        <p:spPr>
          <a:xfrm>
            <a:off x="-347775" y="4492425"/>
            <a:ext cx="79776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	IT16165830	| Sewwandi A.K.T  | 2020-052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00" name="Google Shape;500;g9aed4ec4b9_0_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2475" y="4526350"/>
            <a:ext cx="495325" cy="5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9aed4ec4b9_0_241"/>
          <p:cNvSpPr txBox="1">
            <a:spLocks noGrp="1"/>
          </p:cNvSpPr>
          <p:nvPr>
            <p:ph type="ctrTitle" idx="4294967295"/>
          </p:nvPr>
        </p:nvSpPr>
        <p:spPr>
          <a:xfrm>
            <a:off x="204137" y="136312"/>
            <a:ext cx="3123037" cy="5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aseline="30000" dirty="0">
                <a:solidFill>
                  <a:srgbClr val="0044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Achievements</a:t>
            </a:r>
            <a:endParaRPr sz="5700" baseline="30000" dirty="0">
              <a:solidFill>
                <a:srgbClr val="00449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6" name="Google Shape;506;g9aed4ec4b9_0_241"/>
          <p:cNvSpPr/>
          <p:nvPr/>
        </p:nvSpPr>
        <p:spPr>
          <a:xfrm>
            <a:off x="3384575" y="76825"/>
            <a:ext cx="5400600" cy="4845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7" name="Google Shape;507;g9aed4ec4b9_0_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7475" y="144900"/>
            <a:ext cx="3458700" cy="19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9aed4ec4b9_0_241"/>
          <p:cNvSpPr txBox="1"/>
          <p:nvPr/>
        </p:nvSpPr>
        <p:spPr>
          <a:xfrm>
            <a:off x="7097400" y="179100"/>
            <a:ext cx="16878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Verdana"/>
                <a:ea typeface="Verdana"/>
                <a:cs typeface="Verdana"/>
                <a:sym typeface="Verdana"/>
              </a:rPr>
              <a:t>Experiment 01</a:t>
            </a:r>
            <a:endParaRPr sz="1200"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Verdana"/>
                <a:ea typeface="Verdana"/>
                <a:cs typeface="Verdana"/>
                <a:sym typeface="Verdana"/>
              </a:rPr>
              <a:t>(level 3 random officer)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09" name="Google Shape;509;g9aed4ec4b9_0_241"/>
          <p:cNvSpPr txBox="1"/>
          <p:nvPr/>
        </p:nvSpPr>
        <p:spPr>
          <a:xfrm>
            <a:off x="7097400" y="641450"/>
            <a:ext cx="16878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Higher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&amp; </a:t>
            </a:r>
            <a:r>
              <a:rPr lang="en-US" sz="1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medium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level experiences officers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98.33%</a:t>
            </a:r>
            <a:endParaRPr sz="1000" b="1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0" name="Google Shape;510;g9aed4ec4b9_0_241"/>
          <p:cNvSpPr txBox="1"/>
          <p:nvPr/>
        </p:nvSpPr>
        <p:spPr>
          <a:xfrm>
            <a:off x="7097400" y="1406450"/>
            <a:ext cx="16878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Lower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level experienced officers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1.67%</a:t>
            </a:r>
            <a:endParaRPr sz="1000" b="1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11" name="Google Shape;511;g9aed4ec4b9_0_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8850" y="2684100"/>
            <a:ext cx="3343381" cy="19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9aed4ec4b9_0_241"/>
          <p:cNvSpPr txBox="1"/>
          <p:nvPr/>
        </p:nvSpPr>
        <p:spPr>
          <a:xfrm>
            <a:off x="6976175" y="2745350"/>
            <a:ext cx="16878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Verdana"/>
                <a:ea typeface="Verdana"/>
                <a:cs typeface="Verdana"/>
                <a:sym typeface="Verdana"/>
              </a:rPr>
              <a:t>Experiment 02</a:t>
            </a:r>
            <a:endParaRPr sz="1200" b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Verdana"/>
                <a:ea typeface="Verdana"/>
                <a:cs typeface="Verdana"/>
                <a:sym typeface="Verdana"/>
              </a:rPr>
              <a:t>(level 2 random officer)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3" name="Google Shape;513;g9aed4ec4b9_0_241"/>
          <p:cNvSpPr txBox="1"/>
          <p:nvPr/>
        </p:nvSpPr>
        <p:spPr>
          <a:xfrm>
            <a:off x="6976175" y="3197025"/>
            <a:ext cx="16878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Higher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&amp; </a:t>
            </a:r>
            <a:r>
              <a:rPr lang="en-US" sz="1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medium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level experiences officers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94.21%</a:t>
            </a:r>
            <a:endParaRPr sz="1000" b="1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4" name="Google Shape;514;g9aed4ec4b9_0_241"/>
          <p:cNvSpPr txBox="1"/>
          <p:nvPr/>
        </p:nvSpPr>
        <p:spPr>
          <a:xfrm>
            <a:off x="6976175" y="3962025"/>
            <a:ext cx="16878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Lower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level experienced officers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5.79%</a:t>
            </a:r>
            <a:endParaRPr sz="1000" b="1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15" name="Google Shape;515;g9aed4ec4b9_0_2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825" y="2176879"/>
            <a:ext cx="2637043" cy="2237475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16" name="Google Shape;516;g9aed4ec4b9_0_241"/>
          <p:cNvSpPr txBox="1"/>
          <p:nvPr/>
        </p:nvSpPr>
        <p:spPr>
          <a:xfrm>
            <a:off x="516025" y="4482625"/>
            <a:ext cx="23934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latin typeface="Verdana"/>
                <a:ea typeface="Verdana"/>
                <a:cs typeface="Verdana"/>
                <a:sym typeface="Verdana"/>
              </a:rPr>
              <a:t>recommended officers for time zone 01</a:t>
            </a:r>
            <a:endParaRPr sz="10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7" name="Google Shape;517;g9aed4ec4b9_0_241"/>
          <p:cNvSpPr txBox="1"/>
          <p:nvPr/>
        </p:nvSpPr>
        <p:spPr>
          <a:xfrm>
            <a:off x="710425" y="465626"/>
            <a:ext cx="2199000" cy="439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Comic Sans MS"/>
                <a:ea typeface="Comic Sans MS"/>
                <a:cs typeface="Comic Sans MS"/>
                <a:sym typeface="Comic Sans MS"/>
              </a:rPr>
              <a:t>Recommendation</a:t>
            </a:r>
            <a:endParaRPr sz="190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18" name="Google Shape;518;g9aed4ec4b9_0_241"/>
          <p:cNvSpPr txBox="1"/>
          <p:nvPr/>
        </p:nvSpPr>
        <p:spPr>
          <a:xfrm>
            <a:off x="8689700" y="4701450"/>
            <a:ext cx="4542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27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9" name="Google Shape;519;g9aed4ec4b9_0_241"/>
          <p:cNvSpPr txBox="1"/>
          <p:nvPr/>
        </p:nvSpPr>
        <p:spPr>
          <a:xfrm>
            <a:off x="-347775" y="4492425"/>
            <a:ext cx="79776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	IT16165830	| Sewwandi A.K.T  | 2020-052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20" name="Google Shape;520;g9aed4ec4b9_0_2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22475" y="4526350"/>
            <a:ext cx="495325" cy="5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622AAA-0639-498F-83D6-D330EA5337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737" y="1052997"/>
            <a:ext cx="3123037" cy="7306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39BF2C-9878-4E93-9B75-1EA1A4F4E05F}"/>
              </a:ext>
            </a:extLst>
          </p:cNvPr>
          <p:cNvSpPr/>
          <p:nvPr/>
        </p:nvSpPr>
        <p:spPr>
          <a:xfrm>
            <a:off x="624689" y="1037714"/>
            <a:ext cx="240052" cy="110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47760B-0752-49B4-9894-268048482330}"/>
              </a:ext>
            </a:extLst>
          </p:cNvPr>
          <p:cNvSpPr/>
          <p:nvPr/>
        </p:nvSpPr>
        <p:spPr>
          <a:xfrm>
            <a:off x="2661719" y="1052997"/>
            <a:ext cx="656406" cy="95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9aed4ec4b9_0_260"/>
          <p:cNvSpPr txBox="1">
            <a:spLocks noGrp="1"/>
          </p:cNvSpPr>
          <p:nvPr>
            <p:ph type="ctrTitle" idx="4294967295"/>
          </p:nvPr>
        </p:nvSpPr>
        <p:spPr>
          <a:xfrm>
            <a:off x="540075" y="144901"/>
            <a:ext cx="2755800" cy="5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aseline="30000">
                <a:solidFill>
                  <a:srgbClr val="0044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Achievements</a:t>
            </a:r>
            <a:endParaRPr sz="5700" baseline="30000">
              <a:solidFill>
                <a:srgbClr val="00449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g9aed4ec4b9_0_260"/>
          <p:cNvSpPr txBox="1"/>
          <p:nvPr/>
        </p:nvSpPr>
        <p:spPr>
          <a:xfrm>
            <a:off x="734450" y="598450"/>
            <a:ext cx="2199000" cy="439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omic Sans MS"/>
                <a:ea typeface="Comic Sans MS"/>
                <a:cs typeface="Comic Sans MS"/>
                <a:sym typeface="Comic Sans MS"/>
              </a:rPr>
              <a:t>Scheduling</a:t>
            </a:r>
            <a:endParaRPr sz="19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7" name="Google Shape;527;g9aed4ec4b9_0_260"/>
          <p:cNvSpPr/>
          <p:nvPr/>
        </p:nvSpPr>
        <p:spPr>
          <a:xfrm>
            <a:off x="3231150" y="332525"/>
            <a:ext cx="5727900" cy="47268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8" name="Google Shape;528;g9aed4ec4b9_0_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475" y="408188"/>
            <a:ext cx="5429250" cy="2790825"/>
          </a:xfrm>
          <a:prstGeom prst="rect">
            <a:avLst/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9" name="Google Shape;529;g9aed4ec4b9_0_260"/>
          <p:cNvSpPr txBox="1"/>
          <p:nvPr/>
        </p:nvSpPr>
        <p:spPr>
          <a:xfrm>
            <a:off x="3486850" y="3360075"/>
            <a:ext cx="5295000" cy="16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➔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optimal solution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Verdana"/>
              <a:buChar char="◆"/>
            </a:pP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Recommended officers were scheduled to the checkpoints perfectly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Verdana"/>
              <a:buChar char="◆"/>
            </a:pP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No officers have scheduled more than the maximum shifts within the week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Verdana"/>
              <a:buChar char="◆"/>
            </a:pP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No officer have scheduled for same day twice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Verdana"/>
              <a:buChar char="◆"/>
            </a:pP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satisfy the required number of officers for each checkpoint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0" name="Google Shape;530;g9aed4ec4b9_0_260"/>
          <p:cNvSpPr/>
          <p:nvPr/>
        </p:nvSpPr>
        <p:spPr>
          <a:xfrm>
            <a:off x="264975" y="1273525"/>
            <a:ext cx="2823000" cy="378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1" name="Google Shape;531;g9aed4ec4b9_0_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425" y="1485200"/>
            <a:ext cx="2567024" cy="2045141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g9aed4ec4b9_0_260"/>
          <p:cNvSpPr txBox="1"/>
          <p:nvPr/>
        </p:nvSpPr>
        <p:spPr>
          <a:xfrm>
            <a:off x="377475" y="3677150"/>
            <a:ext cx="26082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Cost effective</a:t>
            </a:r>
            <a:r>
              <a:rPr lang="en-US">
                <a:latin typeface="Verdana"/>
                <a:ea typeface="Verdana"/>
                <a:cs typeface="Verdana"/>
                <a:sym typeface="Verdana"/>
              </a:rPr>
              <a:t> optimal schedule that avoid an officer is scheduled for extra shifts which caused for OT work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3" name="Google Shape;533;g9aed4ec4b9_0_260"/>
          <p:cNvSpPr txBox="1"/>
          <p:nvPr/>
        </p:nvSpPr>
        <p:spPr>
          <a:xfrm>
            <a:off x="8689700" y="4701450"/>
            <a:ext cx="4542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28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4" name="Google Shape;534;g9aed4ec4b9_0_260"/>
          <p:cNvSpPr txBox="1"/>
          <p:nvPr/>
        </p:nvSpPr>
        <p:spPr>
          <a:xfrm>
            <a:off x="-347775" y="4492425"/>
            <a:ext cx="79776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	IT16165830	| Sewwandi A.K.T  | 2020-052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35" name="Google Shape;535;g9aed4ec4b9_0_2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22475" y="4526350"/>
            <a:ext cx="495325" cy="5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g9aed4ec4b9_4_0"/>
          <p:cNvGrpSpPr/>
          <p:nvPr/>
        </p:nvGrpSpPr>
        <p:grpSpPr>
          <a:xfrm>
            <a:off x="-40200" y="0"/>
            <a:ext cx="9144000" cy="5143500"/>
            <a:chOff x="0" y="0"/>
            <a:chExt cx="9144000" cy="5143500"/>
          </a:xfrm>
        </p:grpSpPr>
        <p:sp>
          <p:nvSpPr>
            <p:cNvPr id="541" name="Google Shape;541;g9aed4ec4b9_4_0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2" name="Google Shape;542;g9aed4ec4b9_4_0"/>
            <p:cNvSpPr/>
            <p:nvPr/>
          </p:nvSpPr>
          <p:spPr>
            <a:xfrm>
              <a:off x="3078593" y="0"/>
              <a:ext cx="6065400" cy="5143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3" name="Google Shape;543;g9aed4ec4b9_4_0"/>
            <p:cNvSpPr/>
            <p:nvPr/>
          </p:nvSpPr>
          <p:spPr>
            <a:xfrm>
              <a:off x="3404127" y="210929"/>
              <a:ext cx="5575934" cy="4831080"/>
            </a:xfrm>
            <a:custGeom>
              <a:avLst/>
              <a:gdLst/>
              <a:ahLst/>
              <a:cxnLst/>
              <a:rect l="l" t="t" r="r" b="b"/>
              <a:pathLst>
                <a:path w="5575934" h="4831080" extrusionOk="0">
                  <a:moveTo>
                    <a:pt x="1666737" y="3921911"/>
                  </a:moveTo>
                  <a:lnTo>
                    <a:pt x="1629185" y="3911949"/>
                  </a:lnTo>
                  <a:lnTo>
                    <a:pt x="1605717" y="3886861"/>
                  </a:lnTo>
                  <a:lnTo>
                    <a:pt x="1596684" y="3853846"/>
                  </a:lnTo>
                  <a:lnTo>
                    <a:pt x="1602441" y="3820104"/>
                  </a:lnTo>
                  <a:lnTo>
                    <a:pt x="1623340" y="3792835"/>
                  </a:lnTo>
                  <a:lnTo>
                    <a:pt x="1659737" y="3779237"/>
                  </a:lnTo>
                  <a:lnTo>
                    <a:pt x="1696005" y="3784428"/>
                  </a:lnTo>
                  <a:lnTo>
                    <a:pt x="1720956" y="3803641"/>
                  </a:lnTo>
                  <a:lnTo>
                    <a:pt x="1734326" y="3831500"/>
                  </a:lnTo>
                  <a:lnTo>
                    <a:pt x="1735853" y="3862632"/>
                  </a:lnTo>
                  <a:lnTo>
                    <a:pt x="1725272" y="3891660"/>
                  </a:lnTo>
                  <a:lnTo>
                    <a:pt x="1702321" y="3913212"/>
                  </a:lnTo>
                  <a:lnTo>
                    <a:pt x="1666737" y="3921911"/>
                  </a:lnTo>
                  <a:close/>
                </a:path>
                <a:path w="5575934" h="4831080" extrusionOk="0">
                  <a:moveTo>
                    <a:pt x="1369087" y="854563"/>
                  </a:moveTo>
                  <a:lnTo>
                    <a:pt x="1331536" y="844600"/>
                  </a:lnTo>
                  <a:lnTo>
                    <a:pt x="1308067" y="819512"/>
                  </a:lnTo>
                  <a:lnTo>
                    <a:pt x="1299034" y="786497"/>
                  </a:lnTo>
                  <a:lnTo>
                    <a:pt x="1304791" y="752755"/>
                  </a:lnTo>
                  <a:lnTo>
                    <a:pt x="1325691" y="725486"/>
                  </a:lnTo>
                  <a:lnTo>
                    <a:pt x="1362087" y="711888"/>
                  </a:lnTo>
                  <a:lnTo>
                    <a:pt x="1398358" y="717062"/>
                  </a:lnTo>
                  <a:lnTo>
                    <a:pt x="1423315" y="736271"/>
                  </a:lnTo>
                  <a:lnTo>
                    <a:pt x="1436693" y="764135"/>
                  </a:lnTo>
                  <a:lnTo>
                    <a:pt x="1438225" y="795275"/>
                  </a:lnTo>
                  <a:lnTo>
                    <a:pt x="1427645" y="824313"/>
                  </a:lnTo>
                  <a:lnTo>
                    <a:pt x="1404688" y="845868"/>
                  </a:lnTo>
                  <a:lnTo>
                    <a:pt x="1369087" y="854563"/>
                  </a:lnTo>
                  <a:close/>
                </a:path>
                <a:path w="5575934" h="4831080" extrusionOk="0">
                  <a:moveTo>
                    <a:pt x="1242843" y="4610381"/>
                  </a:moveTo>
                  <a:lnTo>
                    <a:pt x="1242988" y="4610360"/>
                  </a:lnTo>
                  <a:lnTo>
                    <a:pt x="1242843" y="4610381"/>
                  </a:lnTo>
                  <a:close/>
                </a:path>
                <a:path w="5575934" h="4831080" extrusionOk="0">
                  <a:moveTo>
                    <a:pt x="1235963" y="4752985"/>
                  </a:moveTo>
                  <a:lnTo>
                    <a:pt x="1200436" y="4744304"/>
                  </a:lnTo>
                  <a:lnTo>
                    <a:pt x="1177513" y="4722750"/>
                  </a:lnTo>
                  <a:lnTo>
                    <a:pt x="1166938" y="4693709"/>
                  </a:lnTo>
                  <a:lnTo>
                    <a:pt x="1168454" y="4662565"/>
                  </a:lnTo>
                  <a:lnTo>
                    <a:pt x="1181805" y="4634702"/>
                  </a:lnTo>
                  <a:lnTo>
                    <a:pt x="1206735" y="4615505"/>
                  </a:lnTo>
                  <a:lnTo>
                    <a:pt x="1242843" y="4610381"/>
                  </a:lnTo>
                  <a:lnTo>
                    <a:pt x="1279206" y="4623927"/>
                  </a:lnTo>
                  <a:lnTo>
                    <a:pt x="1300124" y="4651192"/>
                  </a:lnTo>
                  <a:lnTo>
                    <a:pt x="1305900" y="4684944"/>
                  </a:lnTo>
                  <a:lnTo>
                    <a:pt x="1296893" y="4717969"/>
                  </a:lnTo>
                  <a:lnTo>
                    <a:pt x="1273461" y="4743054"/>
                  </a:lnTo>
                  <a:lnTo>
                    <a:pt x="1235963" y="4752985"/>
                  </a:lnTo>
                  <a:close/>
                </a:path>
                <a:path w="5575934" h="4831080" extrusionOk="0">
                  <a:moveTo>
                    <a:pt x="1325887" y="3087388"/>
                  </a:moveTo>
                  <a:lnTo>
                    <a:pt x="1290371" y="3078689"/>
                  </a:lnTo>
                  <a:lnTo>
                    <a:pt x="1267458" y="3057123"/>
                  </a:lnTo>
                  <a:lnTo>
                    <a:pt x="1256891" y="3028075"/>
                  </a:lnTo>
                  <a:lnTo>
                    <a:pt x="1258412" y="2996931"/>
                  </a:lnTo>
                  <a:lnTo>
                    <a:pt x="1271765" y="2969075"/>
                  </a:lnTo>
                  <a:lnTo>
                    <a:pt x="1296693" y="2949890"/>
                  </a:lnTo>
                  <a:lnTo>
                    <a:pt x="1332937" y="2944763"/>
                  </a:lnTo>
                  <a:lnTo>
                    <a:pt x="1369347" y="2958384"/>
                  </a:lnTo>
                  <a:lnTo>
                    <a:pt x="1390243" y="2985701"/>
                  </a:lnTo>
                  <a:lnTo>
                    <a:pt x="1395984" y="3019488"/>
                  </a:lnTo>
                  <a:lnTo>
                    <a:pt x="1386932" y="3052517"/>
                  </a:lnTo>
                  <a:lnTo>
                    <a:pt x="1363446" y="3077559"/>
                  </a:lnTo>
                  <a:lnTo>
                    <a:pt x="1325887" y="3087388"/>
                  </a:lnTo>
                  <a:close/>
                </a:path>
                <a:path w="5575934" h="4831080" extrusionOk="0">
                  <a:moveTo>
                    <a:pt x="2010611" y="2434689"/>
                  </a:moveTo>
                  <a:lnTo>
                    <a:pt x="1973056" y="2424727"/>
                  </a:lnTo>
                  <a:lnTo>
                    <a:pt x="1949578" y="2399639"/>
                  </a:lnTo>
                  <a:lnTo>
                    <a:pt x="1940533" y="2366624"/>
                  </a:lnTo>
                  <a:lnTo>
                    <a:pt x="1946278" y="2332882"/>
                  </a:lnTo>
                  <a:lnTo>
                    <a:pt x="1967169" y="2305613"/>
                  </a:lnTo>
                  <a:lnTo>
                    <a:pt x="2003561" y="2292015"/>
                  </a:lnTo>
                  <a:lnTo>
                    <a:pt x="2039831" y="2297190"/>
                  </a:lnTo>
                  <a:lnTo>
                    <a:pt x="2064786" y="2316396"/>
                  </a:lnTo>
                  <a:lnTo>
                    <a:pt x="2078163" y="2344256"/>
                  </a:lnTo>
                  <a:lnTo>
                    <a:pt x="2079697" y="2375393"/>
                  </a:lnTo>
                  <a:lnTo>
                    <a:pt x="2069126" y="2404429"/>
                  </a:lnTo>
                  <a:lnTo>
                    <a:pt x="2046185" y="2425987"/>
                  </a:lnTo>
                  <a:lnTo>
                    <a:pt x="2010611" y="2434689"/>
                  </a:lnTo>
                  <a:close/>
                </a:path>
                <a:path w="5575934" h="4831080" extrusionOk="0">
                  <a:moveTo>
                    <a:pt x="2289386" y="2551064"/>
                  </a:moveTo>
                  <a:lnTo>
                    <a:pt x="2251810" y="2541102"/>
                  </a:lnTo>
                  <a:lnTo>
                    <a:pt x="2228319" y="2516013"/>
                  </a:lnTo>
                  <a:lnTo>
                    <a:pt x="2219270" y="2482999"/>
                  </a:lnTo>
                  <a:lnTo>
                    <a:pt x="2225019" y="2449257"/>
                  </a:lnTo>
                  <a:lnTo>
                    <a:pt x="2245922" y="2421987"/>
                  </a:lnTo>
                  <a:lnTo>
                    <a:pt x="2282336" y="2408389"/>
                  </a:lnTo>
                  <a:lnTo>
                    <a:pt x="2318590" y="2413553"/>
                  </a:lnTo>
                  <a:lnTo>
                    <a:pt x="2343539" y="2432748"/>
                  </a:lnTo>
                  <a:lnTo>
                    <a:pt x="2356916" y="2460598"/>
                  </a:lnTo>
                  <a:lnTo>
                    <a:pt x="2358456" y="2491729"/>
                  </a:lnTo>
                  <a:lnTo>
                    <a:pt x="2347892" y="2520767"/>
                  </a:lnTo>
                  <a:lnTo>
                    <a:pt x="2324957" y="2542337"/>
                  </a:lnTo>
                  <a:lnTo>
                    <a:pt x="2289386" y="2551064"/>
                  </a:lnTo>
                  <a:close/>
                </a:path>
                <a:path w="5575934" h="4831080" extrusionOk="0">
                  <a:moveTo>
                    <a:pt x="2612560" y="900562"/>
                  </a:moveTo>
                  <a:lnTo>
                    <a:pt x="2576986" y="891836"/>
                  </a:lnTo>
                  <a:lnTo>
                    <a:pt x="2554045" y="870264"/>
                  </a:lnTo>
                  <a:lnTo>
                    <a:pt x="2543472" y="841221"/>
                  </a:lnTo>
                  <a:lnTo>
                    <a:pt x="2545004" y="810086"/>
                  </a:lnTo>
                  <a:lnTo>
                    <a:pt x="2558376" y="782235"/>
                  </a:lnTo>
                  <a:lnTo>
                    <a:pt x="2583324" y="763044"/>
                  </a:lnTo>
                  <a:lnTo>
                    <a:pt x="2619585" y="757890"/>
                  </a:lnTo>
                  <a:lnTo>
                    <a:pt x="2655999" y="771487"/>
                  </a:lnTo>
                  <a:lnTo>
                    <a:pt x="2676902" y="798756"/>
                  </a:lnTo>
                  <a:lnTo>
                    <a:pt x="2682654" y="832497"/>
                  </a:lnTo>
                  <a:lnTo>
                    <a:pt x="2673609" y="865512"/>
                  </a:lnTo>
                  <a:lnTo>
                    <a:pt x="2650125" y="890600"/>
                  </a:lnTo>
                  <a:lnTo>
                    <a:pt x="2612560" y="900562"/>
                  </a:lnTo>
                  <a:close/>
                </a:path>
                <a:path w="5575934" h="4831080" extrusionOk="0">
                  <a:moveTo>
                    <a:pt x="2631635" y="3813437"/>
                  </a:moveTo>
                  <a:lnTo>
                    <a:pt x="2596100" y="3804725"/>
                  </a:lnTo>
                  <a:lnTo>
                    <a:pt x="2573174" y="3783162"/>
                  </a:lnTo>
                  <a:lnTo>
                    <a:pt x="2562597" y="3754123"/>
                  </a:lnTo>
                  <a:lnTo>
                    <a:pt x="2564113" y="3722986"/>
                  </a:lnTo>
                  <a:lnTo>
                    <a:pt x="2577464" y="3695129"/>
                  </a:lnTo>
                  <a:lnTo>
                    <a:pt x="2602390" y="3675928"/>
                  </a:lnTo>
                  <a:lnTo>
                    <a:pt x="2638635" y="3670762"/>
                  </a:lnTo>
                  <a:lnTo>
                    <a:pt x="2675052" y="3684377"/>
                  </a:lnTo>
                  <a:lnTo>
                    <a:pt x="2695964" y="3711652"/>
                  </a:lnTo>
                  <a:lnTo>
                    <a:pt x="2701725" y="3745390"/>
                  </a:lnTo>
                  <a:lnTo>
                    <a:pt x="2692688" y="3778397"/>
                  </a:lnTo>
                  <a:lnTo>
                    <a:pt x="2669207" y="3803478"/>
                  </a:lnTo>
                  <a:lnTo>
                    <a:pt x="2631635" y="3813437"/>
                  </a:lnTo>
                  <a:close/>
                </a:path>
                <a:path w="5575934" h="4831080" extrusionOk="0">
                  <a:moveTo>
                    <a:pt x="1873486" y="4374886"/>
                  </a:moveTo>
                  <a:lnTo>
                    <a:pt x="1835923" y="4364904"/>
                  </a:lnTo>
                  <a:lnTo>
                    <a:pt x="1812444" y="4339807"/>
                  </a:lnTo>
                  <a:lnTo>
                    <a:pt x="1803405" y="4306792"/>
                  </a:lnTo>
                  <a:lnTo>
                    <a:pt x="1809162" y="4273056"/>
                  </a:lnTo>
                  <a:lnTo>
                    <a:pt x="1830071" y="4245797"/>
                  </a:lnTo>
                  <a:lnTo>
                    <a:pt x="1866486" y="4232211"/>
                  </a:lnTo>
                  <a:lnTo>
                    <a:pt x="1902769" y="4237377"/>
                  </a:lnTo>
                  <a:lnTo>
                    <a:pt x="1927723" y="4256578"/>
                  </a:lnTo>
                  <a:lnTo>
                    <a:pt x="1941089" y="4284435"/>
                  </a:lnTo>
                  <a:lnTo>
                    <a:pt x="1942608" y="4315572"/>
                  </a:lnTo>
                  <a:lnTo>
                    <a:pt x="1932020" y="4344610"/>
                  </a:lnTo>
                  <a:lnTo>
                    <a:pt x="1909066" y="4366174"/>
                  </a:lnTo>
                  <a:lnTo>
                    <a:pt x="1873486" y="4374886"/>
                  </a:lnTo>
                  <a:close/>
                </a:path>
                <a:path w="5575934" h="4831080" extrusionOk="0">
                  <a:moveTo>
                    <a:pt x="937088" y="3271288"/>
                  </a:moveTo>
                  <a:lnTo>
                    <a:pt x="901501" y="3262575"/>
                  </a:lnTo>
                  <a:lnTo>
                    <a:pt x="878560" y="3241008"/>
                  </a:lnTo>
                  <a:lnTo>
                    <a:pt x="867997" y="3211966"/>
                  </a:lnTo>
                  <a:lnTo>
                    <a:pt x="869542" y="3180827"/>
                  </a:lnTo>
                  <a:lnTo>
                    <a:pt x="882927" y="3152969"/>
                  </a:lnTo>
                  <a:lnTo>
                    <a:pt x="907882" y="3133772"/>
                  </a:lnTo>
                  <a:lnTo>
                    <a:pt x="944138" y="3128613"/>
                  </a:lnTo>
                  <a:lnTo>
                    <a:pt x="980552" y="3142232"/>
                  </a:lnTo>
                  <a:lnTo>
                    <a:pt x="1001455" y="3169514"/>
                  </a:lnTo>
                  <a:lnTo>
                    <a:pt x="1007204" y="3203260"/>
                  </a:lnTo>
                  <a:lnTo>
                    <a:pt x="998155" y="3236270"/>
                  </a:lnTo>
                  <a:lnTo>
                    <a:pt x="974664" y="3261346"/>
                  </a:lnTo>
                  <a:lnTo>
                    <a:pt x="937088" y="3271288"/>
                  </a:lnTo>
                  <a:close/>
                </a:path>
                <a:path w="5575934" h="4831080" extrusionOk="0">
                  <a:moveTo>
                    <a:pt x="3201434" y="142671"/>
                  </a:moveTo>
                  <a:lnTo>
                    <a:pt x="3163858" y="132730"/>
                  </a:lnTo>
                  <a:lnTo>
                    <a:pt x="3140367" y="107654"/>
                  </a:lnTo>
                  <a:lnTo>
                    <a:pt x="3131318" y="74643"/>
                  </a:lnTo>
                  <a:lnTo>
                    <a:pt x="3137067" y="40898"/>
                  </a:lnTo>
                  <a:lnTo>
                    <a:pt x="3157970" y="13617"/>
                  </a:lnTo>
                  <a:lnTo>
                    <a:pt x="3194384" y="0"/>
                  </a:lnTo>
                  <a:lnTo>
                    <a:pt x="3230638" y="5168"/>
                  </a:lnTo>
                  <a:lnTo>
                    <a:pt x="3255587" y="24365"/>
                  </a:lnTo>
                  <a:lnTo>
                    <a:pt x="3268964" y="52216"/>
                  </a:lnTo>
                  <a:lnTo>
                    <a:pt x="3270504" y="83346"/>
                  </a:lnTo>
                  <a:lnTo>
                    <a:pt x="3259940" y="112382"/>
                  </a:lnTo>
                  <a:lnTo>
                    <a:pt x="3237005" y="133948"/>
                  </a:lnTo>
                  <a:lnTo>
                    <a:pt x="3201434" y="142671"/>
                  </a:lnTo>
                  <a:close/>
                </a:path>
                <a:path w="5575934" h="4831080" extrusionOk="0">
                  <a:moveTo>
                    <a:pt x="4727731" y="2032750"/>
                  </a:moveTo>
                  <a:lnTo>
                    <a:pt x="4692128" y="2024064"/>
                  </a:lnTo>
                  <a:lnTo>
                    <a:pt x="4669181" y="2002526"/>
                  </a:lnTo>
                  <a:lnTo>
                    <a:pt x="4658618" y="1973509"/>
                  </a:lnTo>
                  <a:lnTo>
                    <a:pt x="4660169" y="1942383"/>
                  </a:lnTo>
                  <a:lnTo>
                    <a:pt x="4673560" y="1914522"/>
                  </a:lnTo>
                  <a:lnTo>
                    <a:pt x="4698521" y="1895295"/>
                  </a:lnTo>
                  <a:lnTo>
                    <a:pt x="4734781" y="1890075"/>
                  </a:lnTo>
                  <a:lnTo>
                    <a:pt x="4771173" y="1903690"/>
                  </a:lnTo>
                  <a:lnTo>
                    <a:pt x="4792064" y="1930964"/>
                  </a:lnTo>
                  <a:lnTo>
                    <a:pt x="4797809" y="1964703"/>
                  </a:lnTo>
                  <a:lnTo>
                    <a:pt x="4788764" y="1997710"/>
                  </a:lnTo>
                  <a:lnTo>
                    <a:pt x="4765286" y="2022791"/>
                  </a:lnTo>
                  <a:lnTo>
                    <a:pt x="4727731" y="2032750"/>
                  </a:lnTo>
                  <a:close/>
                </a:path>
                <a:path w="5575934" h="4831080" extrusionOk="0">
                  <a:moveTo>
                    <a:pt x="2115286" y="543378"/>
                  </a:moveTo>
                  <a:lnTo>
                    <a:pt x="2077734" y="533399"/>
                  </a:lnTo>
                  <a:lnTo>
                    <a:pt x="2054266" y="508306"/>
                  </a:lnTo>
                  <a:lnTo>
                    <a:pt x="2045233" y="475295"/>
                  </a:lnTo>
                  <a:lnTo>
                    <a:pt x="2050990" y="441561"/>
                  </a:lnTo>
                  <a:lnTo>
                    <a:pt x="2071890" y="414300"/>
                  </a:lnTo>
                  <a:lnTo>
                    <a:pt x="2108286" y="400706"/>
                  </a:lnTo>
                  <a:lnTo>
                    <a:pt x="2144521" y="405877"/>
                  </a:lnTo>
                  <a:lnTo>
                    <a:pt x="2169457" y="425080"/>
                  </a:lnTo>
                  <a:lnTo>
                    <a:pt x="2182826" y="452938"/>
                  </a:lnTo>
                  <a:lnTo>
                    <a:pt x="2184360" y="484073"/>
                  </a:lnTo>
                  <a:lnTo>
                    <a:pt x="2173793" y="513109"/>
                  </a:lnTo>
                  <a:lnTo>
                    <a:pt x="2150857" y="534670"/>
                  </a:lnTo>
                  <a:lnTo>
                    <a:pt x="2115286" y="543378"/>
                  </a:lnTo>
                  <a:close/>
                </a:path>
                <a:path w="5575934" h="4831080" extrusionOk="0">
                  <a:moveTo>
                    <a:pt x="5506229" y="2121320"/>
                  </a:moveTo>
                  <a:lnTo>
                    <a:pt x="5468674" y="2111377"/>
                  </a:lnTo>
                  <a:lnTo>
                    <a:pt x="5445196" y="2086301"/>
                  </a:lnTo>
                  <a:lnTo>
                    <a:pt x="5436151" y="2053290"/>
                  </a:lnTo>
                  <a:lnTo>
                    <a:pt x="5441896" y="2019544"/>
                  </a:lnTo>
                  <a:lnTo>
                    <a:pt x="5462787" y="1992263"/>
                  </a:lnTo>
                  <a:lnTo>
                    <a:pt x="5499179" y="1978645"/>
                  </a:lnTo>
                  <a:lnTo>
                    <a:pt x="5535480" y="1983827"/>
                  </a:lnTo>
                  <a:lnTo>
                    <a:pt x="5560448" y="2003024"/>
                  </a:lnTo>
                  <a:lnTo>
                    <a:pt x="5573823" y="2030867"/>
                  </a:lnTo>
                  <a:lnTo>
                    <a:pt x="5575347" y="2061988"/>
                  </a:lnTo>
                  <a:lnTo>
                    <a:pt x="5564761" y="2091016"/>
                  </a:lnTo>
                  <a:lnTo>
                    <a:pt x="5541808" y="2112584"/>
                  </a:lnTo>
                  <a:lnTo>
                    <a:pt x="5506229" y="2121320"/>
                  </a:lnTo>
                  <a:close/>
                </a:path>
                <a:path w="5575934" h="4831080" extrusionOk="0">
                  <a:moveTo>
                    <a:pt x="5504354" y="925875"/>
                  </a:moveTo>
                  <a:lnTo>
                    <a:pt x="5466799" y="915959"/>
                  </a:lnTo>
                  <a:lnTo>
                    <a:pt x="5443321" y="890879"/>
                  </a:lnTo>
                  <a:lnTo>
                    <a:pt x="5434276" y="857851"/>
                  </a:lnTo>
                  <a:lnTo>
                    <a:pt x="5440021" y="824093"/>
                  </a:lnTo>
                  <a:lnTo>
                    <a:pt x="5460912" y="796821"/>
                  </a:lnTo>
                  <a:lnTo>
                    <a:pt x="5497304" y="783250"/>
                  </a:lnTo>
                  <a:lnTo>
                    <a:pt x="5533567" y="788406"/>
                  </a:lnTo>
                  <a:lnTo>
                    <a:pt x="5558522" y="807601"/>
                  </a:lnTo>
                  <a:lnTo>
                    <a:pt x="5571903" y="835457"/>
                  </a:lnTo>
                  <a:lnTo>
                    <a:pt x="5573443" y="866592"/>
                  </a:lnTo>
                  <a:lnTo>
                    <a:pt x="5562876" y="895627"/>
                  </a:lnTo>
                  <a:lnTo>
                    <a:pt x="5539935" y="917181"/>
                  </a:lnTo>
                  <a:lnTo>
                    <a:pt x="5504354" y="925875"/>
                  </a:lnTo>
                  <a:close/>
                </a:path>
                <a:path w="5575934" h="4831080" extrusionOk="0">
                  <a:moveTo>
                    <a:pt x="69915" y="3059163"/>
                  </a:moveTo>
                  <a:lnTo>
                    <a:pt x="32416" y="3049182"/>
                  </a:lnTo>
                  <a:lnTo>
                    <a:pt x="8997" y="3024045"/>
                  </a:lnTo>
                  <a:lnTo>
                    <a:pt x="0" y="2990963"/>
                  </a:lnTo>
                  <a:lnTo>
                    <a:pt x="5767" y="2957149"/>
                  </a:lnTo>
                  <a:lnTo>
                    <a:pt x="26641" y="2929812"/>
                  </a:lnTo>
                  <a:lnTo>
                    <a:pt x="62965" y="2916163"/>
                  </a:lnTo>
                  <a:lnTo>
                    <a:pt x="99189" y="2921349"/>
                  </a:lnTo>
                  <a:lnTo>
                    <a:pt x="124126" y="2940569"/>
                  </a:lnTo>
                  <a:lnTo>
                    <a:pt x="137503" y="2968450"/>
                  </a:lnTo>
                  <a:lnTo>
                    <a:pt x="139046" y="2999622"/>
                  </a:lnTo>
                  <a:lnTo>
                    <a:pt x="128478" y="3028712"/>
                  </a:lnTo>
                  <a:lnTo>
                    <a:pt x="105526" y="3050350"/>
                  </a:lnTo>
                  <a:lnTo>
                    <a:pt x="69915" y="3059163"/>
                  </a:lnTo>
                  <a:close/>
                </a:path>
                <a:path w="5575934" h="4831080" extrusionOk="0">
                  <a:moveTo>
                    <a:pt x="373614" y="4412210"/>
                  </a:moveTo>
                  <a:lnTo>
                    <a:pt x="336063" y="4402250"/>
                  </a:lnTo>
                  <a:lnTo>
                    <a:pt x="312594" y="4377149"/>
                  </a:lnTo>
                  <a:lnTo>
                    <a:pt x="303561" y="4344120"/>
                  </a:lnTo>
                  <a:lnTo>
                    <a:pt x="309318" y="4310372"/>
                  </a:lnTo>
                  <a:lnTo>
                    <a:pt x="330218" y="4283115"/>
                  </a:lnTo>
                  <a:lnTo>
                    <a:pt x="366614" y="4269561"/>
                  </a:lnTo>
                  <a:lnTo>
                    <a:pt x="402883" y="4274806"/>
                  </a:lnTo>
                  <a:lnTo>
                    <a:pt x="427834" y="4294001"/>
                  </a:lnTo>
                  <a:lnTo>
                    <a:pt x="441204" y="4321859"/>
                  </a:lnTo>
                  <a:lnTo>
                    <a:pt x="442731" y="4352996"/>
                  </a:lnTo>
                  <a:lnTo>
                    <a:pt x="432150" y="4382024"/>
                  </a:lnTo>
                  <a:lnTo>
                    <a:pt x="409199" y="4403557"/>
                  </a:lnTo>
                  <a:lnTo>
                    <a:pt x="373614" y="4412210"/>
                  </a:lnTo>
                  <a:close/>
                </a:path>
                <a:path w="5575934" h="4831080" extrusionOk="0">
                  <a:moveTo>
                    <a:pt x="534564" y="3567637"/>
                  </a:moveTo>
                  <a:lnTo>
                    <a:pt x="499045" y="3558903"/>
                  </a:lnTo>
                  <a:lnTo>
                    <a:pt x="476126" y="3537334"/>
                  </a:lnTo>
                  <a:lnTo>
                    <a:pt x="465552" y="3508300"/>
                  </a:lnTo>
                  <a:lnTo>
                    <a:pt x="467068" y="3477173"/>
                  </a:lnTo>
                  <a:lnTo>
                    <a:pt x="480420" y="3449327"/>
                  </a:lnTo>
                  <a:lnTo>
                    <a:pt x="505353" y="3430133"/>
                  </a:lnTo>
                  <a:lnTo>
                    <a:pt x="541614" y="3424962"/>
                  </a:lnTo>
                  <a:lnTo>
                    <a:pt x="578041" y="3438560"/>
                  </a:lnTo>
                  <a:lnTo>
                    <a:pt x="598942" y="3465830"/>
                  </a:lnTo>
                  <a:lnTo>
                    <a:pt x="604680" y="3499572"/>
                  </a:lnTo>
                  <a:lnTo>
                    <a:pt x="595619" y="3532586"/>
                  </a:lnTo>
                  <a:lnTo>
                    <a:pt x="572126" y="3557675"/>
                  </a:lnTo>
                  <a:lnTo>
                    <a:pt x="534564" y="3567637"/>
                  </a:lnTo>
                  <a:close/>
                </a:path>
                <a:path w="5575934" h="4831080" extrusionOk="0">
                  <a:moveTo>
                    <a:pt x="1320363" y="1868148"/>
                  </a:moveTo>
                  <a:lnTo>
                    <a:pt x="1282795" y="1858185"/>
                  </a:lnTo>
                  <a:lnTo>
                    <a:pt x="1259307" y="1833097"/>
                  </a:lnTo>
                  <a:lnTo>
                    <a:pt x="1250256" y="1800083"/>
                  </a:lnTo>
                  <a:lnTo>
                    <a:pt x="1256002" y="1766342"/>
                  </a:lnTo>
                  <a:lnTo>
                    <a:pt x="1276901" y="1739073"/>
                  </a:lnTo>
                  <a:lnTo>
                    <a:pt x="1313313" y="1725476"/>
                  </a:lnTo>
                  <a:lnTo>
                    <a:pt x="1349567" y="1730630"/>
                  </a:lnTo>
                  <a:lnTo>
                    <a:pt x="1374515" y="1749821"/>
                  </a:lnTo>
                  <a:lnTo>
                    <a:pt x="1387893" y="1777673"/>
                  </a:lnTo>
                  <a:lnTo>
                    <a:pt x="1389433" y="1808808"/>
                  </a:lnTo>
                  <a:lnTo>
                    <a:pt x="1378869" y="1837850"/>
                  </a:lnTo>
                  <a:lnTo>
                    <a:pt x="1355934" y="1859422"/>
                  </a:lnTo>
                  <a:lnTo>
                    <a:pt x="1320363" y="1868148"/>
                  </a:lnTo>
                  <a:close/>
                </a:path>
                <a:path w="5575934" h="4831080" extrusionOk="0">
                  <a:moveTo>
                    <a:pt x="551339" y="2639014"/>
                  </a:moveTo>
                  <a:lnTo>
                    <a:pt x="515823" y="2630316"/>
                  </a:lnTo>
                  <a:lnTo>
                    <a:pt x="492910" y="2608753"/>
                  </a:lnTo>
                  <a:lnTo>
                    <a:pt x="482342" y="2579709"/>
                  </a:lnTo>
                  <a:lnTo>
                    <a:pt x="483864" y="2548568"/>
                  </a:lnTo>
                  <a:lnTo>
                    <a:pt x="497217" y="2520711"/>
                  </a:lnTo>
                  <a:lnTo>
                    <a:pt x="522144" y="2501524"/>
                  </a:lnTo>
                  <a:lnTo>
                    <a:pt x="558389" y="2496389"/>
                  </a:lnTo>
                  <a:lnTo>
                    <a:pt x="594820" y="2509975"/>
                  </a:lnTo>
                  <a:lnTo>
                    <a:pt x="615728" y="2537249"/>
                  </a:lnTo>
                  <a:lnTo>
                    <a:pt x="621473" y="2571002"/>
                  </a:lnTo>
                  <a:lnTo>
                    <a:pt x="612417" y="2604021"/>
                  </a:lnTo>
                  <a:lnTo>
                    <a:pt x="588918" y="2629095"/>
                  </a:lnTo>
                  <a:lnTo>
                    <a:pt x="551339" y="2639014"/>
                  </a:lnTo>
                  <a:close/>
                </a:path>
                <a:path w="5575934" h="4831080" extrusionOk="0">
                  <a:moveTo>
                    <a:pt x="3433758" y="4212761"/>
                  </a:moveTo>
                  <a:lnTo>
                    <a:pt x="3398108" y="4204126"/>
                  </a:lnTo>
                  <a:lnTo>
                    <a:pt x="3375138" y="4182606"/>
                  </a:lnTo>
                  <a:lnTo>
                    <a:pt x="3364567" y="4153587"/>
                  </a:lnTo>
                  <a:lnTo>
                    <a:pt x="3366112" y="4122456"/>
                  </a:lnTo>
                  <a:lnTo>
                    <a:pt x="3379489" y="4094600"/>
                  </a:lnTo>
                  <a:lnTo>
                    <a:pt x="3404415" y="4075406"/>
                  </a:lnTo>
                  <a:lnTo>
                    <a:pt x="3440608" y="4070261"/>
                  </a:lnTo>
                  <a:lnTo>
                    <a:pt x="3476967" y="4083848"/>
                  </a:lnTo>
                  <a:lnTo>
                    <a:pt x="3497854" y="4111122"/>
                  </a:lnTo>
                  <a:lnTo>
                    <a:pt x="3503624" y="4144867"/>
                  </a:lnTo>
                  <a:lnTo>
                    <a:pt x="3494629" y="4177867"/>
                  </a:lnTo>
                  <a:lnTo>
                    <a:pt x="3471222" y="4202903"/>
                  </a:lnTo>
                  <a:lnTo>
                    <a:pt x="3433758" y="4212761"/>
                  </a:lnTo>
                  <a:close/>
                </a:path>
                <a:path w="5575934" h="4831080" extrusionOk="0">
                  <a:moveTo>
                    <a:pt x="4892930" y="2606839"/>
                  </a:moveTo>
                  <a:lnTo>
                    <a:pt x="4892930" y="2606689"/>
                  </a:lnTo>
                  <a:lnTo>
                    <a:pt x="4855365" y="2596786"/>
                  </a:lnTo>
                  <a:lnTo>
                    <a:pt x="4831881" y="2571735"/>
                  </a:lnTo>
                  <a:lnTo>
                    <a:pt x="4822834" y="2538742"/>
                  </a:lnTo>
                  <a:lnTo>
                    <a:pt x="4828581" y="2505019"/>
                  </a:lnTo>
                  <a:lnTo>
                    <a:pt x="4849477" y="2477773"/>
                  </a:lnTo>
                  <a:lnTo>
                    <a:pt x="4885880" y="2464214"/>
                  </a:lnTo>
                  <a:lnTo>
                    <a:pt x="4922137" y="2469352"/>
                  </a:lnTo>
                  <a:lnTo>
                    <a:pt x="4947092" y="2488545"/>
                  </a:lnTo>
                  <a:lnTo>
                    <a:pt x="4960477" y="2516408"/>
                  </a:lnTo>
                  <a:lnTo>
                    <a:pt x="4962022" y="2547555"/>
                  </a:lnTo>
                  <a:lnTo>
                    <a:pt x="4951458" y="2576600"/>
                  </a:lnTo>
                  <a:lnTo>
                    <a:pt x="4928518" y="2598157"/>
                  </a:lnTo>
                  <a:lnTo>
                    <a:pt x="4892930" y="2606839"/>
                  </a:lnTo>
                  <a:close/>
                </a:path>
                <a:path w="5575934" h="4831080" extrusionOk="0">
                  <a:moveTo>
                    <a:pt x="4892730" y="1348319"/>
                  </a:moveTo>
                  <a:lnTo>
                    <a:pt x="4857196" y="1339638"/>
                  </a:lnTo>
                  <a:lnTo>
                    <a:pt x="4834269" y="1318083"/>
                  </a:lnTo>
                  <a:lnTo>
                    <a:pt x="4823693" y="1289041"/>
                  </a:lnTo>
                  <a:lnTo>
                    <a:pt x="4825209" y="1257895"/>
                  </a:lnTo>
                  <a:lnTo>
                    <a:pt x="4838559" y="1230032"/>
                  </a:lnTo>
                  <a:lnTo>
                    <a:pt x="4863486" y="1210836"/>
                  </a:lnTo>
                  <a:lnTo>
                    <a:pt x="4899730" y="1205692"/>
                  </a:lnTo>
                  <a:lnTo>
                    <a:pt x="4899730" y="1205549"/>
                  </a:lnTo>
                  <a:lnTo>
                    <a:pt x="4936144" y="1219183"/>
                  </a:lnTo>
                  <a:lnTo>
                    <a:pt x="4957049" y="1246471"/>
                  </a:lnTo>
                  <a:lnTo>
                    <a:pt x="4962802" y="1280222"/>
                  </a:lnTo>
                  <a:lnTo>
                    <a:pt x="4953762" y="1313242"/>
                  </a:lnTo>
                  <a:lnTo>
                    <a:pt x="4930285" y="1338339"/>
                  </a:lnTo>
                  <a:lnTo>
                    <a:pt x="4892730" y="1348319"/>
                  </a:lnTo>
                  <a:close/>
                </a:path>
                <a:path w="5575934" h="4831080" extrusionOk="0">
                  <a:moveTo>
                    <a:pt x="4961905" y="718085"/>
                  </a:moveTo>
                  <a:lnTo>
                    <a:pt x="4926378" y="709359"/>
                  </a:lnTo>
                  <a:lnTo>
                    <a:pt x="4903455" y="687786"/>
                  </a:lnTo>
                  <a:lnTo>
                    <a:pt x="4892878" y="658743"/>
                  </a:lnTo>
                  <a:lnTo>
                    <a:pt x="4894392" y="627608"/>
                  </a:lnTo>
                  <a:lnTo>
                    <a:pt x="4907738" y="599757"/>
                  </a:lnTo>
                  <a:lnTo>
                    <a:pt x="4932662" y="580566"/>
                  </a:lnTo>
                  <a:lnTo>
                    <a:pt x="4968905" y="575413"/>
                  </a:lnTo>
                  <a:lnTo>
                    <a:pt x="4968905" y="575268"/>
                  </a:lnTo>
                  <a:lnTo>
                    <a:pt x="5005340" y="588867"/>
                  </a:lnTo>
                  <a:lnTo>
                    <a:pt x="5026257" y="616141"/>
                  </a:lnTo>
                  <a:lnTo>
                    <a:pt x="5032015" y="649895"/>
                  </a:lnTo>
                  <a:lnTo>
                    <a:pt x="5022970" y="682934"/>
                  </a:lnTo>
                  <a:lnTo>
                    <a:pt x="4999481" y="708063"/>
                  </a:lnTo>
                  <a:lnTo>
                    <a:pt x="4961905" y="718085"/>
                  </a:lnTo>
                  <a:close/>
                </a:path>
                <a:path w="5575934" h="4831080" extrusionOk="0">
                  <a:moveTo>
                    <a:pt x="4672231" y="2382415"/>
                  </a:moveTo>
                  <a:lnTo>
                    <a:pt x="4636636" y="2373685"/>
                  </a:lnTo>
                  <a:lnTo>
                    <a:pt x="4613692" y="2352110"/>
                  </a:lnTo>
                  <a:lnTo>
                    <a:pt x="4603129" y="2323065"/>
                  </a:lnTo>
                  <a:lnTo>
                    <a:pt x="4604677" y="2291929"/>
                  </a:lnTo>
                  <a:lnTo>
                    <a:pt x="4618065" y="2264076"/>
                  </a:lnTo>
                  <a:lnTo>
                    <a:pt x="4643023" y="2244884"/>
                  </a:lnTo>
                  <a:lnTo>
                    <a:pt x="4679281" y="2239730"/>
                  </a:lnTo>
                  <a:lnTo>
                    <a:pt x="4679281" y="2239587"/>
                  </a:lnTo>
                  <a:lnTo>
                    <a:pt x="4715691" y="2253202"/>
                  </a:lnTo>
                  <a:lnTo>
                    <a:pt x="4736586" y="2280481"/>
                  </a:lnTo>
                  <a:lnTo>
                    <a:pt x="4742328" y="2314233"/>
                  </a:lnTo>
                  <a:lnTo>
                    <a:pt x="4733275" y="2347267"/>
                  </a:lnTo>
                  <a:lnTo>
                    <a:pt x="4709789" y="2372392"/>
                  </a:lnTo>
                  <a:lnTo>
                    <a:pt x="4672231" y="2382415"/>
                  </a:lnTo>
                  <a:close/>
                </a:path>
                <a:path w="5575934" h="4831080" extrusionOk="0">
                  <a:moveTo>
                    <a:pt x="4892930" y="3631337"/>
                  </a:moveTo>
                  <a:lnTo>
                    <a:pt x="4855363" y="3621374"/>
                  </a:lnTo>
                  <a:lnTo>
                    <a:pt x="4831875" y="3596286"/>
                  </a:lnTo>
                  <a:lnTo>
                    <a:pt x="4822824" y="3563272"/>
                  </a:lnTo>
                  <a:lnTo>
                    <a:pt x="4828569" y="3529530"/>
                  </a:lnTo>
                  <a:lnTo>
                    <a:pt x="4849469" y="3502260"/>
                  </a:lnTo>
                  <a:lnTo>
                    <a:pt x="4885880" y="3488662"/>
                  </a:lnTo>
                  <a:lnTo>
                    <a:pt x="4922153" y="3493818"/>
                  </a:lnTo>
                  <a:lnTo>
                    <a:pt x="4947114" y="3513010"/>
                  </a:lnTo>
                  <a:lnTo>
                    <a:pt x="4960498" y="3540860"/>
                  </a:lnTo>
                  <a:lnTo>
                    <a:pt x="4962037" y="3571994"/>
                  </a:lnTo>
                  <a:lnTo>
                    <a:pt x="4951467" y="3601036"/>
                  </a:lnTo>
                  <a:lnTo>
                    <a:pt x="4928520" y="3622609"/>
                  </a:lnTo>
                  <a:lnTo>
                    <a:pt x="4892930" y="3631337"/>
                  </a:lnTo>
                  <a:close/>
                </a:path>
                <a:path w="5575934" h="4831080" extrusionOk="0">
                  <a:moveTo>
                    <a:pt x="4737631" y="4220611"/>
                  </a:moveTo>
                  <a:lnTo>
                    <a:pt x="4702122" y="4211890"/>
                  </a:lnTo>
                  <a:lnTo>
                    <a:pt x="4679213" y="4190320"/>
                  </a:lnTo>
                  <a:lnTo>
                    <a:pt x="4668646" y="4161279"/>
                  </a:lnTo>
                  <a:lnTo>
                    <a:pt x="4670168" y="4130142"/>
                  </a:lnTo>
                  <a:lnTo>
                    <a:pt x="4683522" y="4102288"/>
                  </a:lnTo>
                  <a:lnTo>
                    <a:pt x="4708453" y="4083094"/>
                  </a:lnTo>
                  <a:lnTo>
                    <a:pt x="4744706" y="4077936"/>
                  </a:lnTo>
                  <a:lnTo>
                    <a:pt x="4781119" y="4091538"/>
                  </a:lnTo>
                  <a:lnTo>
                    <a:pt x="4802021" y="4118815"/>
                  </a:lnTo>
                  <a:lnTo>
                    <a:pt x="4807768" y="4152564"/>
                  </a:lnTo>
                  <a:lnTo>
                    <a:pt x="4798715" y="4185582"/>
                  </a:lnTo>
                  <a:lnTo>
                    <a:pt x="4775217" y="4210666"/>
                  </a:lnTo>
                  <a:lnTo>
                    <a:pt x="4737631" y="4220611"/>
                  </a:lnTo>
                  <a:close/>
                </a:path>
                <a:path w="5575934" h="4831080" extrusionOk="0">
                  <a:moveTo>
                    <a:pt x="5415079" y="4830735"/>
                  </a:moveTo>
                  <a:lnTo>
                    <a:pt x="5379563" y="4822051"/>
                  </a:lnTo>
                  <a:lnTo>
                    <a:pt x="5356650" y="4800491"/>
                  </a:lnTo>
                  <a:lnTo>
                    <a:pt x="5346083" y="4771443"/>
                  </a:lnTo>
                  <a:lnTo>
                    <a:pt x="5347604" y="4740293"/>
                  </a:lnTo>
                  <a:lnTo>
                    <a:pt x="5360957" y="4712430"/>
                  </a:lnTo>
                  <a:lnTo>
                    <a:pt x="5385885" y="4693240"/>
                  </a:lnTo>
                  <a:lnTo>
                    <a:pt x="5422129" y="4688110"/>
                  </a:lnTo>
                  <a:lnTo>
                    <a:pt x="5422129" y="4687960"/>
                  </a:lnTo>
                  <a:lnTo>
                    <a:pt x="5458539" y="4701548"/>
                  </a:lnTo>
                  <a:lnTo>
                    <a:pt x="5479435" y="4728831"/>
                  </a:lnTo>
                  <a:lnTo>
                    <a:pt x="5485176" y="4762600"/>
                  </a:lnTo>
                  <a:lnTo>
                    <a:pt x="5476124" y="4795647"/>
                  </a:lnTo>
                  <a:lnTo>
                    <a:pt x="5452638" y="4820761"/>
                  </a:lnTo>
                  <a:lnTo>
                    <a:pt x="5415079" y="4830735"/>
                  </a:lnTo>
                  <a:close/>
                </a:path>
                <a:path w="5575934" h="4831080" extrusionOk="0">
                  <a:moveTo>
                    <a:pt x="5089355" y="2845839"/>
                  </a:moveTo>
                  <a:lnTo>
                    <a:pt x="5051783" y="2835879"/>
                  </a:lnTo>
                  <a:lnTo>
                    <a:pt x="5028300" y="2810799"/>
                  </a:lnTo>
                  <a:lnTo>
                    <a:pt x="5019258" y="2777792"/>
                  </a:lnTo>
                  <a:lnTo>
                    <a:pt x="5025011" y="2744054"/>
                  </a:lnTo>
                  <a:lnTo>
                    <a:pt x="5045909" y="2716779"/>
                  </a:lnTo>
                  <a:lnTo>
                    <a:pt x="5082305" y="2703164"/>
                  </a:lnTo>
                  <a:lnTo>
                    <a:pt x="5118510" y="2708336"/>
                  </a:lnTo>
                  <a:lnTo>
                    <a:pt x="5143423" y="2727533"/>
                  </a:lnTo>
                  <a:lnTo>
                    <a:pt x="5156778" y="2755383"/>
                  </a:lnTo>
                  <a:lnTo>
                    <a:pt x="5158312" y="2786512"/>
                  </a:lnTo>
                  <a:lnTo>
                    <a:pt x="5147763" y="2815546"/>
                  </a:lnTo>
                  <a:lnTo>
                    <a:pt x="5124865" y="2837113"/>
                  </a:lnTo>
                  <a:lnTo>
                    <a:pt x="5089355" y="2845839"/>
                  </a:lnTo>
                  <a:close/>
                </a:path>
                <a:path w="5575934" h="4831080" extrusionOk="0">
                  <a:moveTo>
                    <a:pt x="5497563" y="3814402"/>
                  </a:moveTo>
                  <a:close/>
                </a:path>
                <a:path w="5575934" h="4831080" extrusionOk="0">
                  <a:moveTo>
                    <a:pt x="5504654" y="3957061"/>
                  </a:moveTo>
                  <a:lnTo>
                    <a:pt x="5467099" y="3947116"/>
                  </a:lnTo>
                  <a:lnTo>
                    <a:pt x="5443621" y="3922033"/>
                  </a:lnTo>
                  <a:lnTo>
                    <a:pt x="5434576" y="3889015"/>
                  </a:lnTo>
                  <a:lnTo>
                    <a:pt x="5440321" y="3855265"/>
                  </a:lnTo>
                  <a:lnTo>
                    <a:pt x="5461212" y="3827988"/>
                  </a:lnTo>
                  <a:lnTo>
                    <a:pt x="5497563" y="3814402"/>
                  </a:lnTo>
                  <a:lnTo>
                    <a:pt x="5533741" y="3819537"/>
                  </a:lnTo>
                  <a:lnTo>
                    <a:pt x="5558709" y="3838732"/>
                  </a:lnTo>
                  <a:lnTo>
                    <a:pt x="5572096" y="3866590"/>
                  </a:lnTo>
                  <a:lnTo>
                    <a:pt x="5573644" y="3897732"/>
                  </a:lnTo>
                  <a:lnTo>
                    <a:pt x="5563093" y="3926777"/>
                  </a:lnTo>
                  <a:lnTo>
                    <a:pt x="5540183" y="3948347"/>
                  </a:lnTo>
                  <a:lnTo>
                    <a:pt x="5504654" y="3957061"/>
                  </a:lnTo>
                  <a:close/>
                </a:path>
                <a:path w="5575934" h="4831080" extrusionOk="0">
                  <a:moveTo>
                    <a:pt x="5362145" y="1701369"/>
                  </a:moveTo>
                  <a:close/>
                </a:path>
                <a:path w="5575934" h="4831080" extrusionOk="0">
                  <a:moveTo>
                    <a:pt x="5369204" y="1844028"/>
                  </a:moveTo>
                  <a:lnTo>
                    <a:pt x="5331642" y="1834066"/>
                  </a:lnTo>
                  <a:lnTo>
                    <a:pt x="5308167" y="1808977"/>
                  </a:lnTo>
                  <a:lnTo>
                    <a:pt x="5299130" y="1775963"/>
                  </a:lnTo>
                  <a:lnTo>
                    <a:pt x="5304884" y="1742222"/>
                  </a:lnTo>
                  <a:lnTo>
                    <a:pt x="5325783" y="1714953"/>
                  </a:lnTo>
                  <a:lnTo>
                    <a:pt x="5362145" y="1701369"/>
                  </a:lnTo>
                  <a:lnTo>
                    <a:pt x="5398338" y="1706530"/>
                  </a:lnTo>
                  <a:lnTo>
                    <a:pt x="5423295" y="1725738"/>
                  </a:lnTo>
                  <a:lnTo>
                    <a:pt x="5436669" y="1753602"/>
                  </a:lnTo>
                  <a:lnTo>
                    <a:pt x="5438204" y="1784742"/>
                  </a:lnTo>
                  <a:lnTo>
                    <a:pt x="5427643" y="1813779"/>
                  </a:lnTo>
                  <a:lnTo>
                    <a:pt x="5404728" y="1835334"/>
                  </a:lnTo>
                  <a:lnTo>
                    <a:pt x="5369204" y="1844028"/>
                  </a:lnTo>
                  <a:close/>
                </a:path>
                <a:path w="5575934" h="4831080" extrusionOk="0">
                  <a:moveTo>
                    <a:pt x="3595283" y="3271288"/>
                  </a:moveTo>
                  <a:lnTo>
                    <a:pt x="3559748" y="3262559"/>
                  </a:lnTo>
                  <a:lnTo>
                    <a:pt x="3536822" y="3240986"/>
                  </a:lnTo>
                  <a:lnTo>
                    <a:pt x="3526246" y="3211945"/>
                  </a:lnTo>
                  <a:lnTo>
                    <a:pt x="3527762" y="3180811"/>
                  </a:lnTo>
                  <a:lnTo>
                    <a:pt x="3541112" y="3152960"/>
                  </a:lnTo>
                  <a:lnTo>
                    <a:pt x="3566038" y="3133769"/>
                  </a:lnTo>
                  <a:lnTo>
                    <a:pt x="3602283" y="3128613"/>
                  </a:lnTo>
                  <a:lnTo>
                    <a:pt x="3638761" y="3142211"/>
                  </a:lnTo>
                  <a:lnTo>
                    <a:pt x="3659690" y="3169481"/>
                  </a:lnTo>
                  <a:lnTo>
                    <a:pt x="3665439" y="3203222"/>
                  </a:lnTo>
                  <a:lnTo>
                    <a:pt x="3656375" y="3236237"/>
                  </a:lnTo>
                  <a:lnTo>
                    <a:pt x="3632867" y="3261325"/>
                  </a:lnTo>
                  <a:lnTo>
                    <a:pt x="3595283" y="3271288"/>
                  </a:lnTo>
                  <a:close/>
                </a:path>
                <a:path w="5575934" h="4831080" extrusionOk="0">
                  <a:moveTo>
                    <a:pt x="3205009" y="1565116"/>
                  </a:moveTo>
                  <a:lnTo>
                    <a:pt x="3167454" y="1555134"/>
                  </a:lnTo>
                  <a:lnTo>
                    <a:pt x="3143977" y="1530034"/>
                  </a:lnTo>
                  <a:lnTo>
                    <a:pt x="3134937" y="1497015"/>
                  </a:lnTo>
                  <a:lnTo>
                    <a:pt x="3140690" y="1463278"/>
                  </a:lnTo>
                  <a:lnTo>
                    <a:pt x="3161595" y="1436021"/>
                  </a:lnTo>
                  <a:lnTo>
                    <a:pt x="3198009" y="1422444"/>
                  </a:lnTo>
                  <a:lnTo>
                    <a:pt x="3234260" y="1427600"/>
                  </a:lnTo>
                  <a:lnTo>
                    <a:pt x="3259202" y="1446798"/>
                  </a:lnTo>
                  <a:lnTo>
                    <a:pt x="3272570" y="1474656"/>
                  </a:lnTo>
                  <a:lnTo>
                    <a:pt x="3274099" y="1505796"/>
                  </a:lnTo>
                  <a:lnTo>
                    <a:pt x="3263525" y="1534839"/>
                  </a:lnTo>
                  <a:lnTo>
                    <a:pt x="3240583" y="1556406"/>
                  </a:lnTo>
                  <a:lnTo>
                    <a:pt x="3205009" y="1565116"/>
                  </a:lnTo>
                  <a:close/>
                </a:path>
                <a:path w="5575934" h="4831080" extrusionOk="0">
                  <a:moveTo>
                    <a:pt x="3113134" y="3472112"/>
                  </a:moveTo>
                  <a:lnTo>
                    <a:pt x="3075579" y="3462150"/>
                  </a:lnTo>
                  <a:lnTo>
                    <a:pt x="3052101" y="3437061"/>
                  </a:lnTo>
                  <a:lnTo>
                    <a:pt x="3043056" y="3404047"/>
                  </a:lnTo>
                  <a:lnTo>
                    <a:pt x="3048801" y="3370305"/>
                  </a:lnTo>
                  <a:lnTo>
                    <a:pt x="3069691" y="3343036"/>
                  </a:lnTo>
                  <a:lnTo>
                    <a:pt x="3106084" y="3329438"/>
                  </a:lnTo>
                  <a:lnTo>
                    <a:pt x="3142371" y="3334611"/>
                  </a:lnTo>
                  <a:lnTo>
                    <a:pt x="3167335" y="3353811"/>
                  </a:lnTo>
                  <a:lnTo>
                    <a:pt x="3180714" y="3381664"/>
                  </a:lnTo>
                  <a:lnTo>
                    <a:pt x="3182246" y="3412796"/>
                  </a:lnTo>
                  <a:lnTo>
                    <a:pt x="3171668" y="3441831"/>
                  </a:lnTo>
                  <a:lnTo>
                    <a:pt x="3148718" y="3463394"/>
                  </a:lnTo>
                  <a:lnTo>
                    <a:pt x="3113134" y="3472112"/>
                  </a:lnTo>
                  <a:close/>
                </a:path>
                <a:path w="5575934" h="4831080" extrusionOk="0">
                  <a:moveTo>
                    <a:pt x="3340358" y="4584610"/>
                  </a:moveTo>
                  <a:lnTo>
                    <a:pt x="3302800" y="4574665"/>
                  </a:lnTo>
                  <a:lnTo>
                    <a:pt x="3279314" y="4549582"/>
                  </a:lnTo>
                  <a:lnTo>
                    <a:pt x="3270262" y="4516563"/>
                  </a:lnTo>
                  <a:lnTo>
                    <a:pt x="3276003" y="4482814"/>
                  </a:lnTo>
                  <a:lnTo>
                    <a:pt x="3296899" y="4455537"/>
                  </a:lnTo>
                  <a:lnTo>
                    <a:pt x="3333309" y="4441935"/>
                  </a:lnTo>
                  <a:lnTo>
                    <a:pt x="3369589" y="4447111"/>
                  </a:lnTo>
                  <a:lnTo>
                    <a:pt x="3394568" y="4466318"/>
                  </a:lnTo>
                  <a:lnTo>
                    <a:pt x="3407973" y="4494178"/>
                  </a:lnTo>
                  <a:lnTo>
                    <a:pt x="3409528" y="4525315"/>
                  </a:lnTo>
                  <a:lnTo>
                    <a:pt x="3398961" y="4554350"/>
                  </a:lnTo>
                  <a:lnTo>
                    <a:pt x="3375995" y="4575908"/>
                  </a:lnTo>
                  <a:lnTo>
                    <a:pt x="3340358" y="4584610"/>
                  </a:lnTo>
                  <a:close/>
                </a:path>
                <a:path w="5575934" h="4831080" extrusionOk="0">
                  <a:moveTo>
                    <a:pt x="3112134" y="541568"/>
                  </a:moveTo>
                  <a:lnTo>
                    <a:pt x="3074579" y="531588"/>
                  </a:lnTo>
                  <a:lnTo>
                    <a:pt x="3051103" y="506495"/>
                  </a:lnTo>
                  <a:lnTo>
                    <a:pt x="3042062" y="473483"/>
                  </a:lnTo>
                  <a:lnTo>
                    <a:pt x="3047816" y="439749"/>
                  </a:lnTo>
                  <a:lnTo>
                    <a:pt x="3068720" y="412487"/>
                  </a:lnTo>
                  <a:lnTo>
                    <a:pt x="3105134" y="398893"/>
                  </a:lnTo>
                  <a:lnTo>
                    <a:pt x="3141373" y="404065"/>
                  </a:lnTo>
                  <a:lnTo>
                    <a:pt x="3166318" y="423268"/>
                  </a:lnTo>
                  <a:lnTo>
                    <a:pt x="3179697" y="451125"/>
                  </a:lnTo>
                  <a:lnTo>
                    <a:pt x="3181240" y="482261"/>
                  </a:lnTo>
                  <a:lnTo>
                    <a:pt x="3170674" y="511298"/>
                  </a:lnTo>
                  <a:lnTo>
                    <a:pt x="3147729" y="532859"/>
                  </a:lnTo>
                  <a:lnTo>
                    <a:pt x="3112134" y="541568"/>
                  </a:lnTo>
                  <a:close/>
                </a:path>
                <a:path w="5575934" h="4831080" extrusionOk="0">
                  <a:moveTo>
                    <a:pt x="3869057" y="3943236"/>
                  </a:moveTo>
                  <a:lnTo>
                    <a:pt x="3831494" y="3933291"/>
                  </a:lnTo>
                  <a:lnTo>
                    <a:pt x="3808013" y="3908208"/>
                  </a:lnTo>
                  <a:lnTo>
                    <a:pt x="3798970" y="3875190"/>
                  </a:lnTo>
                  <a:lnTo>
                    <a:pt x="3804719" y="3841440"/>
                  </a:lnTo>
                  <a:lnTo>
                    <a:pt x="3825613" y="3814163"/>
                  </a:lnTo>
                  <a:lnTo>
                    <a:pt x="3862007" y="3800562"/>
                  </a:lnTo>
                  <a:lnTo>
                    <a:pt x="3898277" y="3805728"/>
                  </a:lnTo>
                  <a:lnTo>
                    <a:pt x="3923232" y="3824929"/>
                  </a:lnTo>
                  <a:lnTo>
                    <a:pt x="3936609" y="3852786"/>
                  </a:lnTo>
                  <a:lnTo>
                    <a:pt x="3938143" y="3883922"/>
                  </a:lnTo>
                  <a:lnTo>
                    <a:pt x="3927572" y="3912961"/>
                  </a:lnTo>
                  <a:lnTo>
                    <a:pt x="3904631" y="3934525"/>
                  </a:lnTo>
                  <a:lnTo>
                    <a:pt x="3869057" y="3943236"/>
                  </a:lnTo>
                  <a:close/>
                </a:path>
                <a:path w="5575934" h="4831080" extrusionOk="0">
                  <a:moveTo>
                    <a:pt x="3892482" y="456096"/>
                  </a:moveTo>
                  <a:lnTo>
                    <a:pt x="3854927" y="446153"/>
                  </a:lnTo>
                  <a:lnTo>
                    <a:pt x="3831449" y="421077"/>
                  </a:lnTo>
                  <a:lnTo>
                    <a:pt x="3822404" y="388066"/>
                  </a:lnTo>
                  <a:lnTo>
                    <a:pt x="3828149" y="354321"/>
                  </a:lnTo>
                  <a:lnTo>
                    <a:pt x="3849040" y="327040"/>
                  </a:lnTo>
                  <a:lnTo>
                    <a:pt x="3885432" y="313424"/>
                  </a:lnTo>
                  <a:lnTo>
                    <a:pt x="3921719" y="318662"/>
                  </a:lnTo>
                  <a:lnTo>
                    <a:pt x="3946683" y="337906"/>
                  </a:lnTo>
                  <a:lnTo>
                    <a:pt x="3960063" y="365780"/>
                  </a:lnTo>
                  <a:lnTo>
                    <a:pt x="3961595" y="396910"/>
                  </a:lnTo>
                  <a:lnTo>
                    <a:pt x="3951017" y="425923"/>
                  </a:lnTo>
                  <a:lnTo>
                    <a:pt x="3928067" y="447443"/>
                  </a:lnTo>
                  <a:lnTo>
                    <a:pt x="3892482" y="456096"/>
                  </a:lnTo>
                  <a:close/>
                </a:path>
                <a:path w="5575934" h="4831080" extrusionOk="0">
                  <a:moveTo>
                    <a:pt x="2777385" y="4374836"/>
                  </a:moveTo>
                  <a:lnTo>
                    <a:pt x="2738468" y="4364095"/>
                  </a:lnTo>
                  <a:lnTo>
                    <a:pt x="2715118" y="4337638"/>
                  </a:lnTo>
                  <a:lnTo>
                    <a:pt x="2707335" y="4303323"/>
                  </a:lnTo>
                  <a:lnTo>
                    <a:pt x="2715118" y="4269008"/>
                  </a:lnTo>
                  <a:lnTo>
                    <a:pt x="2738468" y="4242551"/>
                  </a:lnTo>
                  <a:lnTo>
                    <a:pt x="2777385" y="4231811"/>
                  </a:lnTo>
                  <a:lnTo>
                    <a:pt x="2816308" y="4242572"/>
                  </a:lnTo>
                  <a:lnTo>
                    <a:pt x="2839657" y="4269041"/>
                  </a:lnTo>
                  <a:lnTo>
                    <a:pt x="2847434" y="4303361"/>
                  </a:lnTo>
                  <a:lnTo>
                    <a:pt x="2839646" y="4337672"/>
                  </a:lnTo>
                  <a:lnTo>
                    <a:pt x="2816294" y="4364116"/>
                  </a:lnTo>
                  <a:lnTo>
                    <a:pt x="2777385" y="4374836"/>
                  </a:lnTo>
                  <a:close/>
                </a:path>
                <a:path w="5575934" h="4831080" extrusionOk="0">
                  <a:moveTo>
                    <a:pt x="4227732" y="4676710"/>
                  </a:moveTo>
                  <a:lnTo>
                    <a:pt x="4192197" y="4668026"/>
                  </a:lnTo>
                  <a:lnTo>
                    <a:pt x="4169270" y="4646467"/>
                  </a:lnTo>
                  <a:lnTo>
                    <a:pt x="4158694" y="4617418"/>
                  </a:lnTo>
                  <a:lnTo>
                    <a:pt x="4160210" y="4586269"/>
                  </a:lnTo>
                  <a:lnTo>
                    <a:pt x="4173561" y="4558405"/>
                  </a:lnTo>
                  <a:lnTo>
                    <a:pt x="4198487" y="4539215"/>
                  </a:lnTo>
                  <a:lnTo>
                    <a:pt x="4234732" y="4534085"/>
                  </a:lnTo>
                  <a:lnTo>
                    <a:pt x="4271145" y="4547652"/>
                  </a:lnTo>
                  <a:lnTo>
                    <a:pt x="4292050" y="4574918"/>
                  </a:lnTo>
                  <a:lnTo>
                    <a:pt x="4297803" y="4608669"/>
                  </a:lnTo>
                  <a:lnTo>
                    <a:pt x="4288763" y="4641694"/>
                  </a:lnTo>
                  <a:lnTo>
                    <a:pt x="4265287" y="4666779"/>
                  </a:lnTo>
                  <a:lnTo>
                    <a:pt x="4227732" y="4676710"/>
                  </a:lnTo>
                  <a:close/>
                </a:path>
                <a:path w="5575934" h="4831080" extrusionOk="0">
                  <a:moveTo>
                    <a:pt x="4422556" y="1196874"/>
                  </a:moveTo>
                  <a:lnTo>
                    <a:pt x="4387022" y="1188163"/>
                  </a:lnTo>
                  <a:lnTo>
                    <a:pt x="4364095" y="1166596"/>
                  </a:lnTo>
                  <a:lnTo>
                    <a:pt x="4353519" y="1137552"/>
                  </a:lnTo>
                  <a:lnTo>
                    <a:pt x="4355035" y="1106412"/>
                  </a:lnTo>
                  <a:lnTo>
                    <a:pt x="4368385" y="1078553"/>
                  </a:lnTo>
                  <a:lnTo>
                    <a:pt x="4393312" y="1059356"/>
                  </a:lnTo>
                  <a:lnTo>
                    <a:pt x="4429556" y="1054200"/>
                  </a:lnTo>
                  <a:lnTo>
                    <a:pt x="4465970" y="1067798"/>
                  </a:lnTo>
                  <a:lnTo>
                    <a:pt x="4486875" y="1095067"/>
                  </a:lnTo>
                  <a:lnTo>
                    <a:pt x="4492628" y="1128809"/>
                  </a:lnTo>
                  <a:lnTo>
                    <a:pt x="4483588" y="1161824"/>
                  </a:lnTo>
                  <a:lnTo>
                    <a:pt x="4460111" y="1186912"/>
                  </a:lnTo>
                  <a:lnTo>
                    <a:pt x="4422556" y="1196874"/>
                  </a:lnTo>
                  <a:close/>
                </a:path>
              </a:pathLst>
            </a:custGeom>
            <a:solidFill>
              <a:srgbClr val="00CFFF">
                <a:alpha val="11370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44" name="Google Shape;544;g9aed4ec4b9_4_0"/>
          <p:cNvSpPr txBox="1">
            <a:spLocks noGrp="1"/>
          </p:cNvSpPr>
          <p:nvPr>
            <p:ph type="title"/>
          </p:nvPr>
        </p:nvSpPr>
        <p:spPr>
          <a:xfrm>
            <a:off x="321450" y="3599050"/>
            <a:ext cx="8699400" cy="14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9375" rIns="0" bIns="0" anchor="t" anchorCtr="0">
            <a:noAutofit/>
          </a:bodyPr>
          <a:lstStyle/>
          <a:p>
            <a:pPr marL="12700" marR="5080" lvl="0" indent="0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34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Road Accident Prevention through Game-Based Learning</a:t>
            </a:r>
            <a:endParaRPr sz="4200">
              <a:solidFill>
                <a:srgbClr val="341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5080" lvl="0" indent="0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</a:endParaRPr>
          </a:p>
        </p:txBody>
      </p:sp>
      <p:sp>
        <p:nvSpPr>
          <p:cNvPr id="545" name="Google Shape;545;g9aed4ec4b9_4_0"/>
          <p:cNvSpPr txBox="1">
            <a:spLocks noGrp="1"/>
          </p:cNvSpPr>
          <p:nvPr>
            <p:ph type="title"/>
          </p:nvPr>
        </p:nvSpPr>
        <p:spPr>
          <a:xfrm>
            <a:off x="1518625" y="2210075"/>
            <a:ext cx="6439500" cy="8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9375" rIns="0" bIns="0" anchor="t" anchorCtr="0">
            <a:noAutofit/>
          </a:bodyPr>
          <a:lstStyle/>
          <a:p>
            <a:pPr marL="12700" marR="5080" lvl="0" indent="0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IT16170094  | Navanjani D.H.K.H.</a:t>
            </a:r>
            <a:endParaRPr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5080" lvl="0" indent="0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</a:endParaRPr>
          </a:p>
        </p:txBody>
      </p:sp>
      <p:pic>
        <p:nvPicPr>
          <p:cNvPr id="546" name="Google Shape;546;g9aed4ec4b9_4_0"/>
          <p:cNvPicPr preferRelativeResize="0"/>
          <p:nvPr/>
        </p:nvPicPr>
        <p:blipFill rotWithShape="1">
          <a:blip r:embed="rId5">
            <a:alphaModFix/>
          </a:blip>
          <a:srcRect t="2741" b="2741"/>
          <a:stretch/>
        </p:blipFill>
        <p:spPr>
          <a:xfrm>
            <a:off x="7383450" y="92600"/>
            <a:ext cx="1637400" cy="1989901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g9aed4ec4b9_4_0"/>
          <p:cNvSpPr txBox="1"/>
          <p:nvPr/>
        </p:nvSpPr>
        <p:spPr>
          <a:xfrm>
            <a:off x="7324725" y="47351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8" name="Google Shape;548;g9aed4ec4b9_4_0"/>
          <p:cNvSpPr txBox="1"/>
          <p:nvPr/>
        </p:nvSpPr>
        <p:spPr>
          <a:xfrm>
            <a:off x="8689700" y="4701450"/>
            <a:ext cx="4140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29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9" name="Google Shape;549;g9aed4ec4b9_4_0"/>
          <p:cNvSpPr txBox="1"/>
          <p:nvPr/>
        </p:nvSpPr>
        <p:spPr>
          <a:xfrm>
            <a:off x="7275" y="4572000"/>
            <a:ext cx="79509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50" name="Google Shape;550;g9aed4ec4b9_4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9aed4ec4b9_7_77"/>
          <p:cNvSpPr txBox="1">
            <a:spLocks noGrp="1"/>
          </p:cNvSpPr>
          <p:nvPr>
            <p:ph type="ctrTitle"/>
          </p:nvPr>
        </p:nvSpPr>
        <p:spPr>
          <a:xfrm>
            <a:off x="550124" y="242929"/>
            <a:ext cx="2755800" cy="7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5700" baseline="30000">
                <a:solidFill>
                  <a:srgbClr val="0044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5700" baseline="30000">
              <a:solidFill>
                <a:srgbClr val="00449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9aed4ec4b9_7_77"/>
          <p:cNvSpPr txBox="1">
            <a:spLocks noGrp="1"/>
          </p:cNvSpPr>
          <p:nvPr>
            <p:ph type="subTitle" idx="1"/>
          </p:nvPr>
        </p:nvSpPr>
        <p:spPr>
          <a:xfrm>
            <a:off x="473550" y="760450"/>
            <a:ext cx="8472300" cy="402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Times New Roman"/>
              <a:buChar char="❖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Road traffic accident deaths in 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Sri Lanka 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reached 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3,554 in 2017 or 2.80%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the total 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deaths 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❖"/>
            </a:pP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Insufficient exposure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consciousness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among populations about traffic environments and rules cause the 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growth 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road accident statistics [2]. 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❖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Exceeding speed limits, driving under the impact of alcohol and other psychoactive substances, non-use of motorcycle helmets, seat-belts, and child restraints and distracted driving are the 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primary risk factors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road traffic injuries [3].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❖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proposed the 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SmartCop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automated platform containing four modules;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road accident prediction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 and schedule police officers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game-based learning approach to enhance road accident prevention awareness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game-based learning approach to improve post road accident response awareness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9aed4ec4b9_7_77"/>
          <p:cNvSpPr txBox="1"/>
          <p:nvPr/>
        </p:nvSpPr>
        <p:spPr>
          <a:xfrm>
            <a:off x="74484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3" name="Google Shape;83;g9aed4ec4b9_7_77"/>
          <p:cNvSpPr txBox="1"/>
          <p:nvPr/>
        </p:nvSpPr>
        <p:spPr>
          <a:xfrm>
            <a:off x="8689700" y="4701450"/>
            <a:ext cx="285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3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4" name="Google Shape;84;g9aed4ec4b9_7_77"/>
          <p:cNvSpPr txBox="1"/>
          <p:nvPr/>
        </p:nvSpPr>
        <p:spPr>
          <a:xfrm>
            <a:off x="7275" y="4572000"/>
            <a:ext cx="86823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5" name="Google Shape;85;g9aed4ec4b9_7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9aed4ec4b9_4_10"/>
          <p:cNvSpPr txBox="1">
            <a:spLocks noGrp="1"/>
          </p:cNvSpPr>
          <p:nvPr>
            <p:ph type="ctrTitle" idx="4294967295"/>
          </p:nvPr>
        </p:nvSpPr>
        <p:spPr>
          <a:xfrm>
            <a:off x="540074" y="373504"/>
            <a:ext cx="2755800" cy="7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5700" baseline="30000">
                <a:solidFill>
                  <a:srgbClr val="0044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5700" baseline="30000">
              <a:solidFill>
                <a:srgbClr val="00449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g9aed4ec4b9_4_10"/>
          <p:cNvSpPr txBox="1">
            <a:spLocks noGrp="1"/>
          </p:cNvSpPr>
          <p:nvPr>
            <p:ph type="subTitle" idx="4294967295"/>
          </p:nvPr>
        </p:nvSpPr>
        <p:spPr>
          <a:xfrm>
            <a:off x="473550" y="1164000"/>
            <a:ext cx="8619300" cy="115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Insufficient exposure and consciousness among populations about traffic environments and rules cause the 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growth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road accident statistics [15].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Primary 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risk factors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road traffic injuries [16] are;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xceeding speed limits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driving under the impact of alcohol and other drugs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nonuse of motorcycle helmets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seat-belts, and child restraints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distracted drivin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9aed4ec4b9_4_10"/>
          <p:cNvSpPr txBox="1"/>
          <p:nvPr/>
        </p:nvSpPr>
        <p:spPr>
          <a:xfrm>
            <a:off x="523700" y="3279975"/>
            <a:ext cx="56475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Concept is to examine whether the critical thinking skills gained through game based learning more beneficial to learn and retain road safety best practices.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58" name="Google Shape;558;g9aed4ec4b9_4_10"/>
          <p:cNvPicPr preferRelativeResize="0"/>
          <p:nvPr/>
        </p:nvPicPr>
        <p:blipFill rotWithShape="1">
          <a:blip r:embed="rId3">
            <a:alphaModFix/>
          </a:blip>
          <a:srcRect t="9429" b="9421"/>
          <a:stretch/>
        </p:blipFill>
        <p:spPr>
          <a:xfrm>
            <a:off x="6459498" y="3214198"/>
            <a:ext cx="2509872" cy="13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9aed4ec4b9_4_10"/>
          <p:cNvSpPr txBox="1"/>
          <p:nvPr/>
        </p:nvSpPr>
        <p:spPr>
          <a:xfrm>
            <a:off x="75246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60" name="Google Shape;560;g9aed4ec4b9_4_10"/>
          <p:cNvSpPr txBox="1"/>
          <p:nvPr/>
        </p:nvSpPr>
        <p:spPr>
          <a:xfrm>
            <a:off x="8689700" y="4701450"/>
            <a:ext cx="4542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30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61" name="Google Shape;561;g9aed4ec4b9_4_10"/>
          <p:cNvSpPr txBox="1"/>
          <p:nvPr/>
        </p:nvSpPr>
        <p:spPr>
          <a:xfrm>
            <a:off x="7275" y="4572000"/>
            <a:ext cx="79776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62" name="Google Shape;562;g9aed4ec4b9_4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9aed4ec4b9_4_18"/>
          <p:cNvSpPr txBox="1">
            <a:spLocks noGrp="1"/>
          </p:cNvSpPr>
          <p:nvPr>
            <p:ph type="title"/>
          </p:nvPr>
        </p:nvSpPr>
        <p:spPr>
          <a:xfrm>
            <a:off x="842602" y="122175"/>
            <a:ext cx="79392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44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Gap</a:t>
            </a:r>
            <a:br>
              <a:rPr lang="en-US" sz="3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30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C3F2"/>
              </a:solidFill>
            </a:endParaRPr>
          </a:p>
        </p:txBody>
      </p:sp>
      <p:graphicFrame>
        <p:nvGraphicFramePr>
          <p:cNvPr id="568" name="Google Shape;568;g9aed4ec4b9_4_18"/>
          <p:cNvGraphicFramePr/>
          <p:nvPr/>
        </p:nvGraphicFramePr>
        <p:xfrm>
          <a:off x="1701650" y="73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{2DBF89E0-1E81-496A-AC7A-BE2A41FD411C}</a:tableStyleId>
              </a:tblPr>
              <a:tblGrid>
                <a:gridCol w="118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0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0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0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4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Road Signs Game[17]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Pic Quiz Road Signs[18]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Pinoy Road Signs Quiz Game[19]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Memory Game Road Signs[20]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SmartCop Road Safety Awareness Game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5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Offering an overview explanation of traffic signs as feedback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✔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✔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Enhancing memorization skills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✔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✔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✔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✔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✔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0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Allowing to review previous attempts and analyze progress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✔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✔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✔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0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Dynamic Difficulty Adjustment in Game Levels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✔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69" name="Google Shape;569;g9aed4ec4b9_4_18"/>
          <p:cNvSpPr txBox="1"/>
          <p:nvPr/>
        </p:nvSpPr>
        <p:spPr>
          <a:xfrm>
            <a:off x="74484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70" name="Google Shape;570;g9aed4ec4b9_4_18"/>
          <p:cNvSpPr txBox="1"/>
          <p:nvPr/>
        </p:nvSpPr>
        <p:spPr>
          <a:xfrm>
            <a:off x="8686575" y="4701450"/>
            <a:ext cx="495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31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71" name="Google Shape;571;g9aed4ec4b9_4_18"/>
          <p:cNvSpPr txBox="1"/>
          <p:nvPr/>
        </p:nvSpPr>
        <p:spPr>
          <a:xfrm>
            <a:off x="7275" y="4572000"/>
            <a:ext cx="75579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72" name="Google Shape;572;g9aed4ec4b9_4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g9aed4ec4b9_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75" y="152400"/>
            <a:ext cx="2509728" cy="6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9aed4ec4b9_7_0"/>
          <p:cNvSpPr txBox="1"/>
          <p:nvPr/>
        </p:nvSpPr>
        <p:spPr>
          <a:xfrm>
            <a:off x="311425" y="195875"/>
            <a:ext cx="22203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Question</a:t>
            </a:r>
            <a:endParaRPr sz="2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9" name="Google Shape;579;g9aed4ec4b9_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925" y="128375"/>
            <a:ext cx="3743850" cy="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g9aed4ec4b9_7_0"/>
          <p:cNvSpPr txBox="1"/>
          <p:nvPr/>
        </p:nvSpPr>
        <p:spPr>
          <a:xfrm>
            <a:off x="4087100" y="128375"/>
            <a:ext cx="34341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Objectives</a:t>
            </a:r>
            <a:endParaRPr sz="2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1" name="Google Shape;581;g9aed4ec4b9_7_0"/>
          <p:cNvSpPr/>
          <p:nvPr/>
        </p:nvSpPr>
        <p:spPr>
          <a:xfrm>
            <a:off x="43563" y="919250"/>
            <a:ext cx="2756028" cy="1773260"/>
          </a:xfrm>
          <a:custGeom>
            <a:avLst/>
            <a:gdLst/>
            <a:ahLst/>
            <a:cxnLst/>
            <a:rect l="l" t="t" r="r" b="b"/>
            <a:pathLst>
              <a:path w="1424304" h="1424305" extrusionOk="0">
                <a:moveTo>
                  <a:pt x="711886" y="1423794"/>
                </a:moveTo>
                <a:lnTo>
                  <a:pt x="663146" y="1422152"/>
                </a:lnTo>
                <a:lnTo>
                  <a:pt x="615288" y="1417295"/>
                </a:lnTo>
                <a:lnTo>
                  <a:pt x="568417" y="1409331"/>
                </a:lnTo>
                <a:lnTo>
                  <a:pt x="522640" y="1398365"/>
                </a:lnTo>
                <a:lnTo>
                  <a:pt x="478062" y="1384502"/>
                </a:lnTo>
                <a:lnTo>
                  <a:pt x="434789" y="1367850"/>
                </a:lnTo>
                <a:lnTo>
                  <a:pt x="392928" y="1348514"/>
                </a:lnTo>
                <a:lnTo>
                  <a:pt x="352585" y="1326600"/>
                </a:lnTo>
                <a:lnTo>
                  <a:pt x="313865" y="1302214"/>
                </a:lnTo>
                <a:lnTo>
                  <a:pt x="276875" y="1275462"/>
                </a:lnTo>
                <a:lnTo>
                  <a:pt x="241721" y="1246451"/>
                </a:lnTo>
                <a:lnTo>
                  <a:pt x="208508" y="1215286"/>
                </a:lnTo>
                <a:lnTo>
                  <a:pt x="177343" y="1182072"/>
                </a:lnTo>
                <a:lnTo>
                  <a:pt x="148331" y="1146918"/>
                </a:lnTo>
                <a:lnTo>
                  <a:pt x="121580" y="1109927"/>
                </a:lnTo>
                <a:lnTo>
                  <a:pt x="97194" y="1071207"/>
                </a:lnTo>
                <a:lnTo>
                  <a:pt x="75280" y="1030863"/>
                </a:lnTo>
                <a:lnTo>
                  <a:pt x="55944" y="989001"/>
                </a:lnTo>
                <a:lnTo>
                  <a:pt x="39291" y="945728"/>
                </a:lnTo>
                <a:lnTo>
                  <a:pt x="25429" y="901149"/>
                </a:lnTo>
                <a:lnTo>
                  <a:pt x="14463" y="855371"/>
                </a:lnTo>
                <a:lnTo>
                  <a:pt x="6498" y="808499"/>
                </a:lnTo>
                <a:lnTo>
                  <a:pt x="1642" y="760639"/>
                </a:lnTo>
                <a:lnTo>
                  <a:pt x="0" y="711898"/>
                </a:lnTo>
                <a:lnTo>
                  <a:pt x="1642" y="663157"/>
                </a:lnTo>
                <a:lnTo>
                  <a:pt x="6498" y="615298"/>
                </a:lnTo>
                <a:lnTo>
                  <a:pt x="14463" y="568426"/>
                </a:lnTo>
                <a:lnTo>
                  <a:pt x="25429" y="522648"/>
                </a:lnTo>
                <a:lnTo>
                  <a:pt x="39291" y="478069"/>
                </a:lnTo>
                <a:lnTo>
                  <a:pt x="55944" y="434796"/>
                </a:lnTo>
                <a:lnTo>
                  <a:pt x="75280" y="392934"/>
                </a:lnTo>
                <a:lnTo>
                  <a:pt x="97194" y="352590"/>
                </a:lnTo>
                <a:lnTo>
                  <a:pt x="121580" y="313869"/>
                </a:lnTo>
                <a:lnTo>
                  <a:pt x="148331" y="276879"/>
                </a:lnTo>
                <a:lnTo>
                  <a:pt x="177343" y="241724"/>
                </a:lnTo>
                <a:lnTo>
                  <a:pt x="208508" y="208510"/>
                </a:lnTo>
                <a:lnTo>
                  <a:pt x="241721" y="177345"/>
                </a:lnTo>
                <a:lnTo>
                  <a:pt x="276875" y="148333"/>
                </a:lnTo>
                <a:lnTo>
                  <a:pt x="313865" y="121581"/>
                </a:lnTo>
                <a:lnTo>
                  <a:pt x="352585" y="97195"/>
                </a:lnTo>
                <a:lnTo>
                  <a:pt x="392928" y="75281"/>
                </a:lnTo>
                <a:lnTo>
                  <a:pt x="434789" y="55944"/>
                </a:lnTo>
                <a:lnTo>
                  <a:pt x="478062" y="39292"/>
                </a:lnTo>
                <a:lnTo>
                  <a:pt x="522640" y="25429"/>
                </a:lnTo>
                <a:lnTo>
                  <a:pt x="568417" y="14463"/>
                </a:lnTo>
                <a:lnTo>
                  <a:pt x="615288" y="6498"/>
                </a:lnTo>
                <a:lnTo>
                  <a:pt x="663146" y="1642"/>
                </a:lnTo>
                <a:lnTo>
                  <a:pt x="711886" y="0"/>
                </a:lnTo>
                <a:lnTo>
                  <a:pt x="763161" y="1847"/>
                </a:lnTo>
                <a:lnTo>
                  <a:pt x="813873" y="7339"/>
                </a:lnTo>
                <a:lnTo>
                  <a:pt x="863841" y="16401"/>
                </a:lnTo>
                <a:lnTo>
                  <a:pt x="912887" y="28960"/>
                </a:lnTo>
                <a:lnTo>
                  <a:pt x="960830" y="44940"/>
                </a:lnTo>
                <a:lnTo>
                  <a:pt x="1007491" y="64268"/>
                </a:lnTo>
                <a:lnTo>
                  <a:pt x="1052691" y="86868"/>
                </a:lnTo>
                <a:lnTo>
                  <a:pt x="1096250" y="112667"/>
                </a:lnTo>
                <a:lnTo>
                  <a:pt x="1137988" y="141591"/>
                </a:lnTo>
                <a:lnTo>
                  <a:pt x="1177726" y="173563"/>
                </a:lnTo>
                <a:lnTo>
                  <a:pt x="1215285" y="208512"/>
                </a:lnTo>
                <a:lnTo>
                  <a:pt x="1250231" y="246071"/>
                </a:lnTo>
                <a:lnTo>
                  <a:pt x="1282202" y="285811"/>
                </a:lnTo>
                <a:lnTo>
                  <a:pt x="1311123" y="327549"/>
                </a:lnTo>
                <a:lnTo>
                  <a:pt x="1336921" y="371108"/>
                </a:lnTo>
                <a:lnTo>
                  <a:pt x="1359520" y="416308"/>
                </a:lnTo>
                <a:lnTo>
                  <a:pt x="1378846" y="462968"/>
                </a:lnTo>
                <a:lnTo>
                  <a:pt x="1394826" y="510910"/>
                </a:lnTo>
                <a:lnTo>
                  <a:pt x="1407383" y="559953"/>
                </a:lnTo>
                <a:lnTo>
                  <a:pt x="1416445" y="609919"/>
                </a:lnTo>
                <a:lnTo>
                  <a:pt x="1421937" y="660627"/>
                </a:lnTo>
                <a:lnTo>
                  <a:pt x="1423784" y="711898"/>
                </a:lnTo>
                <a:lnTo>
                  <a:pt x="1422142" y="760639"/>
                </a:lnTo>
                <a:lnTo>
                  <a:pt x="1417285" y="808499"/>
                </a:lnTo>
                <a:lnTo>
                  <a:pt x="1409321" y="855371"/>
                </a:lnTo>
                <a:lnTo>
                  <a:pt x="1398355" y="901149"/>
                </a:lnTo>
                <a:lnTo>
                  <a:pt x="1384492" y="945728"/>
                </a:lnTo>
                <a:lnTo>
                  <a:pt x="1367840" y="989001"/>
                </a:lnTo>
                <a:lnTo>
                  <a:pt x="1348504" y="1030863"/>
                </a:lnTo>
                <a:lnTo>
                  <a:pt x="1326590" y="1071207"/>
                </a:lnTo>
                <a:lnTo>
                  <a:pt x="1302204" y="1109927"/>
                </a:lnTo>
                <a:lnTo>
                  <a:pt x="1275452" y="1146918"/>
                </a:lnTo>
                <a:lnTo>
                  <a:pt x="1246441" y="1182072"/>
                </a:lnTo>
                <a:lnTo>
                  <a:pt x="1215275" y="1215286"/>
                </a:lnTo>
                <a:lnTo>
                  <a:pt x="1182062" y="1246451"/>
                </a:lnTo>
                <a:lnTo>
                  <a:pt x="1146907" y="1275462"/>
                </a:lnTo>
                <a:lnTo>
                  <a:pt x="1109916" y="1302214"/>
                </a:lnTo>
                <a:lnTo>
                  <a:pt x="1071196" y="1326600"/>
                </a:lnTo>
                <a:lnTo>
                  <a:pt x="1030852" y="1348514"/>
                </a:lnTo>
                <a:lnTo>
                  <a:pt x="988990" y="1367850"/>
                </a:lnTo>
                <a:lnTo>
                  <a:pt x="945717" y="1384502"/>
                </a:lnTo>
                <a:lnTo>
                  <a:pt x="901138" y="1398365"/>
                </a:lnTo>
                <a:lnTo>
                  <a:pt x="855359" y="1409331"/>
                </a:lnTo>
                <a:lnTo>
                  <a:pt x="808487" y="1417295"/>
                </a:lnTo>
                <a:lnTo>
                  <a:pt x="760627" y="1422152"/>
                </a:lnTo>
                <a:lnTo>
                  <a:pt x="711886" y="1423794"/>
                </a:lnTo>
                <a:close/>
              </a:path>
            </a:pathLst>
          </a:custGeom>
          <a:solidFill>
            <a:srgbClr val="2AC3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2" name="Google Shape;582;g9aed4ec4b9_7_0"/>
          <p:cNvSpPr txBox="1"/>
          <p:nvPr/>
        </p:nvSpPr>
        <p:spPr>
          <a:xfrm>
            <a:off x="-73301" y="1187125"/>
            <a:ext cx="2755500" cy="1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 critical thinking skills gained through game-based learning more beneficial to learn road safety best practices?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83" name="Google Shape;583;g9aed4ec4b9_7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50" y="2848875"/>
            <a:ext cx="1723124" cy="1723124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9aed4ec4b9_7_0"/>
          <p:cNvSpPr/>
          <p:nvPr/>
        </p:nvSpPr>
        <p:spPr>
          <a:xfrm>
            <a:off x="3948025" y="809725"/>
            <a:ext cx="4329900" cy="14265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To implement a mobile game to enhance public awareness of road accident prevention during the CDAP evaluation cycle using Game-Based Learning and Machine Learning throughout the year.</a:t>
            </a:r>
            <a:endParaRPr sz="1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5" name="Google Shape;585;g9aed4ec4b9_7_0"/>
          <p:cNvSpPr/>
          <p:nvPr/>
        </p:nvSpPr>
        <p:spPr>
          <a:xfrm>
            <a:off x="2676875" y="2696475"/>
            <a:ext cx="1572150" cy="2321300"/>
          </a:xfrm>
          <a:prstGeom prst="flowChartOffpageConnector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-22860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</a:t>
            </a:r>
            <a:r>
              <a:rPr lang="en-U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-US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To develop a game which is equally impressive for both children and adults.</a:t>
            </a:r>
            <a:endParaRPr sz="13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6" name="Google Shape;586;g9aed4ec4b9_7_0"/>
          <p:cNvSpPr/>
          <p:nvPr/>
        </p:nvSpPr>
        <p:spPr>
          <a:xfrm>
            <a:off x="4307675" y="2696475"/>
            <a:ext cx="1540100" cy="2321300"/>
          </a:xfrm>
          <a:prstGeom prst="flowChartOffpageConnector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-22860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</a:t>
            </a:r>
            <a:r>
              <a:rPr lang="en-U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-US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To address most of the causing factors for road accidents.</a:t>
            </a:r>
            <a:endParaRPr sz="13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7" name="Google Shape;587;g9aed4ec4b9_7_0"/>
          <p:cNvSpPr/>
          <p:nvPr/>
        </p:nvSpPr>
        <p:spPr>
          <a:xfrm>
            <a:off x="5906425" y="2696475"/>
            <a:ext cx="1572150" cy="2321300"/>
          </a:xfrm>
          <a:prstGeom prst="flowChartOffpageConnector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-22860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</a:t>
            </a:r>
            <a:r>
              <a:rPr lang="en-U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-US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To design difficulty levels that are suited to individual skill levels.</a:t>
            </a:r>
            <a:endParaRPr sz="13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8" name="Google Shape;588;g9aed4ec4b9_7_0"/>
          <p:cNvSpPr/>
          <p:nvPr/>
        </p:nvSpPr>
        <p:spPr>
          <a:xfrm>
            <a:off x="7554775" y="2696475"/>
            <a:ext cx="1572150" cy="2321300"/>
          </a:xfrm>
          <a:prstGeom prst="flowChartOffpageConnector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-22860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</a:t>
            </a:r>
            <a:r>
              <a:rPr lang="en-U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-US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To improve knowledge retention, decision making, problem-solving skills.</a:t>
            </a:r>
            <a:endParaRPr sz="13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9" name="Google Shape;589;g9aed4ec4b9_7_0" title="1"/>
          <p:cNvSpPr/>
          <p:nvPr/>
        </p:nvSpPr>
        <p:spPr>
          <a:xfrm>
            <a:off x="3144700" y="2311875"/>
            <a:ext cx="572700" cy="308400"/>
          </a:xfrm>
          <a:prstGeom prst="ellipse">
            <a:avLst/>
          </a:prstGeom>
          <a:solidFill>
            <a:srgbClr val="00449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</a:rPr>
              <a:t>01</a:t>
            </a:r>
            <a:endParaRPr sz="1500" b="1">
              <a:solidFill>
                <a:srgbClr val="FFFFFF"/>
              </a:solidFill>
            </a:endParaRPr>
          </a:p>
        </p:txBody>
      </p:sp>
      <p:sp>
        <p:nvSpPr>
          <p:cNvPr id="590" name="Google Shape;590;g9aed4ec4b9_7_0" title="1"/>
          <p:cNvSpPr/>
          <p:nvPr/>
        </p:nvSpPr>
        <p:spPr>
          <a:xfrm>
            <a:off x="4718963" y="2311863"/>
            <a:ext cx="572700" cy="308400"/>
          </a:xfrm>
          <a:prstGeom prst="ellipse">
            <a:avLst/>
          </a:prstGeom>
          <a:solidFill>
            <a:srgbClr val="00449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</a:rPr>
              <a:t>02</a:t>
            </a:r>
            <a:endParaRPr sz="1500" b="1">
              <a:solidFill>
                <a:srgbClr val="FFFFFF"/>
              </a:solidFill>
            </a:endParaRPr>
          </a:p>
        </p:txBody>
      </p:sp>
      <p:sp>
        <p:nvSpPr>
          <p:cNvPr id="591" name="Google Shape;591;g9aed4ec4b9_7_0" title="1"/>
          <p:cNvSpPr/>
          <p:nvPr/>
        </p:nvSpPr>
        <p:spPr>
          <a:xfrm>
            <a:off x="6326625" y="2311863"/>
            <a:ext cx="572700" cy="308400"/>
          </a:xfrm>
          <a:prstGeom prst="ellipse">
            <a:avLst/>
          </a:prstGeom>
          <a:solidFill>
            <a:srgbClr val="00449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</a:rPr>
              <a:t>03</a:t>
            </a:r>
            <a:endParaRPr sz="1500" b="1">
              <a:solidFill>
                <a:srgbClr val="FFFFFF"/>
              </a:solidFill>
            </a:endParaRPr>
          </a:p>
        </p:txBody>
      </p:sp>
      <p:sp>
        <p:nvSpPr>
          <p:cNvPr id="592" name="Google Shape;592;g9aed4ec4b9_7_0" title="1"/>
          <p:cNvSpPr/>
          <p:nvPr/>
        </p:nvSpPr>
        <p:spPr>
          <a:xfrm>
            <a:off x="7934275" y="2311863"/>
            <a:ext cx="572700" cy="308400"/>
          </a:xfrm>
          <a:prstGeom prst="ellipse">
            <a:avLst/>
          </a:prstGeom>
          <a:solidFill>
            <a:srgbClr val="00449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</a:rPr>
              <a:t>04</a:t>
            </a:r>
            <a:endParaRPr sz="1500" b="1">
              <a:solidFill>
                <a:srgbClr val="FFFFFF"/>
              </a:solidFill>
            </a:endParaRPr>
          </a:p>
        </p:txBody>
      </p:sp>
      <p:sp>
        <p:nvSpPr>
          <p:cNvPr id="593" name="Google Shape;593;g9aed4ec4b9_7_0"/>
          <p:cNvSpPr txBox="1"/>
          <p:nvPr/>
        </p:nvSpPr>
        <p:spPr>
          <a:xfrm>
            <a:off x="80580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94" name="Google Shape;594;g9aed4ec4b9_7_0"/>
          <p:cNvSpPr txBox="1"/>
          <p:nvPr/>
        </p:nvSpPr>
        <p:spPr>
          <a:xfrm>
            <a:off x="7275" y="4572000"/>
            <a:ext cx="77964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95" name="Google Shape;595;g9aed4ec4b9_7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g9aed4ec4b9_7_0"/>
          <p:cNvSpPr txBox="1"/>
          <p:nvPr/>
        </p:nvSpPr>
        <p:spPr>
          <a:xfrm>
            <a:off x="8689700" y="4701450"/>
            <a:ext cx="4542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32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9aed4ec4b9_2_12"/>
          <p:cNvSpPr txBox="1">
            <a:spLocks noGrp="1"/>
          </p:cNvSpPr>
          <p:nvPr>
            <p:ph type="title"/>
          </p:nvPr>
        </p:nvSpPr>
        <p:spPr>
          <a:xfrm>
            <a:off x="842602" y="122175"/>
            <a:ext cx="79392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AC3F2"/>
                </a:solidFill>
              </a:rPr>
              <a:t>Methodology</a:t>
            </a:r>
            <a:endParaRPr sz="4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endParaRPr sz="11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C3F2"/>
              </a:solidFill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C3F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300"/>
              <a:buNone/>
            </a:pPr>
            <a:endParaRPr sz="11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30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C3F2"/>
              </a:solidFill>
            </a:endParaRPr>
          </a:p>
        </p:txBody>
      </p:sp>
      <p:sp>
        <p:nvSpPr>
          <p:cNvPr id="602" name="Google Shape;602;g9aed4ec4b9_2_12"/>
          <p:cNvSpPr txBox="1"/>
          <p:nvPr/>
        </p:nvSpPr>
        <p:spPr>
          <a:xfrm>
            <a:off x="57650" y="775650"/>
            <a:ext cx="4486200" cy="4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75" rIns="0" bIns="0" anchor="t" anchorCtr="0">
            <a:noAutofit/>
          </a:bodyPr>
          <a:lstStyle/>
          <a:p>
            <a:pPr marL="457200" marR="370840" lvl="0" indent="-368300" algn="l" rtl="0">
              <a:lnSpc>
                <a:spcPct val="11875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★"/>
            </a:pPr>
            <a:r>
              <a:rPr lang="en-US" sz="2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Support Vector Machine Binary Classification model to predict word difficulty and train that model using dataset obtained from Kaggle.</a:t>
            </a:r>
            <a:endParaRPr sz="2200" baseline="30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370840" lvl="0" indent="-36830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★"/>
            </a:pPr>
            <a:r>
              <a:rPr lang="en-US" sz="2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the hangman mobile game using Flutter.</a:t>
            </a:r>
            <a:endParaRPr sz="2200" baseline="30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★"/>
            </a:pPr>
            <a:r>
              <a:rPr lang="en-US" sz="2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Logistic Regression Multi Class Classification model to predict User Specific Question Difficulty and train that model using data obtained from users that have played the game.</a:t>
            </a:r>
            <a:endParaRPr sz="2200" baseline="30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★"/>
            </a:pPr>
            <a:r>
              <a:rPr lang="en-US" sz="2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a flask server to use as a backend for API, deploy that API on Heroku and access that via mobile app.</a:t>
            </a:r>
            <a:endParaRPr sz="2200" baseline="30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370840" lvl="0" indent="0" algn="l" rtl="0">
              <a:lnSpc>
                <a:spcPct val="11875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rgbClr val="1D212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700" marR="370840" lvl="0" indent="0" algn="l" rtl="0">
              <a:lnSpc>
                <a:spcPct val="11875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rgbClr val="1D212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03" name="Google Shape;603;g9aed4ec4b9_2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525" y="183225"/>
            <a:ext cx="4379151" cy="4593299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9aed4ec4b9_2_12"/>
          <p:cNvSpPr txBox="1"/>
          <p:nvPr/>
        </p:nvSpPr>
        <p:spPr>
          <a:xfrm>
            <a:off x="74484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5" name="Google Shape;605;g9aed4ec4b9_2_12"/>
          <p:cNvSpPr txBox="1"/>
          <p:nvPr/>
        </p:nvSpPr>
        <p:spPr>
          <a:xfrm>
            <a:off x="8689700" y="4701450"/>
            <a:ext cx="495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33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6" name="Google Shape;606;g9aed4ec4b9_2_12"/>
          <p:cNvSpPr txBox="1"/>
          <p:nvPr/>
        </p:nvSpPr>
        <p:spPr>
          <a:xfrm>
            <a:off x="7275" y="4572000"/>
            <a:ext cx="78060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07" name="Google Shape;607;g9aed4ec4b9_2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9aed4ec4b9_2_19"/>
          <p:cNvSpPr txBox="1">
            <a:spLocks noGrp="1"/>
          </p:cNvSpPr>
          <p:nvPr>
            <p:ph type="title"/>
          </p:nvPr>
        </p:nvSpPr>
        <p:spPr>
          <a:xfrm>
            <a:off x="842602" y="122175"/>
            <a:ext cx="79392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AC3F2"/>
                </a:solidFill>
              </a:rPr>
              <a:t>Achievements</a:t>
            </a:r>
            <a:endParaRPr sz="4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endParaRPr sz="11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endParaRPr sz="11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C3F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300"/>
              <a:buNone/>
            </a:pPr>
            <a:endParaRPr sz="11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C3F2"/>
              </a:solidFill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C3F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300"/>
              <a:buNone/>
            </a:pPr>
            <a:endParaRPr sz="11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30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C3F2"/>
              </a:solidFill>
            </a:endParaRPr>
          </a:p>
        </p:txBody>
      </p:sp>
      <p:sp>
        <p:nvSpPr>
          <p:cNvPr id="613" name="Google Shape;613;g9aed4ec4b9_2_19"/>
          <p:cNvSpPr txBox="1"/>
          <p:nvPr/>
        </p:nvSpPr>
        <p:spPr>
          <a:xfrm>
            <a:off x="842598" y="1332865"/>
            <a:ext cx="67641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75" rIns="0" bIns="0" anchor="t" anchorCtr="0">
            <a:noAutofit/>
          </a:bodyPr>
          <a:lstStyle/>
          <a:p>
            <a:pPr marL="12700" marR="370840" lvl="0" indent="0" algn="l" rtl="0">
              <a:lnSpc>
                <a:spcPct val="11875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rgbClr val="1D212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700" marR="370840" lvl="0" indent="0" algn="l" rtl="0">
              <a:lnSpc>
                <a:spcPct val="11875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rgbClr val="1D212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700" marR="370840" lvl="0" indent="0" algn="l" rtl="0">
              <a:lnSpc>
                <a:spcPct val="11875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rgbClr val="1D212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700" marR="370840" lvl="0" indent="0" algn="l" rtl="0">
              <a:lnSpc>
                <a:spcPct val="11875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rgbClr val="1D212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700" marR="370840" lvl="0" indent="0" algn="l" rtl="0">
              <a:lnSpc>
                <a:spcPct val="11875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rgbClr val="1D212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700" marR="370840" lvl="0" indent="0" algn="l" rtl="0">
              <a:lnSpc>
                <a:spcPct val="11875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rgbClr val="1D212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highlight>
                  <a:srgbClr val="FFFF00"/>
                </a:highlight>
                <a:latin typeface="Cambria"/>
                <a:ea typeface="Cambria"/>
                <a:cs typeface="Cambria"/>
                <a:sym typeface="Cambria"/>
              </a:rPr>
              <a:t> 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2700" marR="370840" lvl="0" indent="0" algn="l" rtl="0">
              <a:lnSpc>
                <a:spcPct val="11875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rgbClr val="1D212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14" name="Google Shape;614;g9aed4ec4b9_2_19"/>
          <p:cNvPicPr preferRelativeResize="0"/>
          <p:nvPr/>
        </p:nvPicPr>
        <p:blipFill rotWithShape="1">
          <a:blip r:embed="rId3">
            <a:alphaModFix/>
          </a:blip>
          <a:srcRect l="29838" t="39247" r="16028" b="29210"/>
          <a:stretch/>
        </p:blipFill>
        <p:spPr>
          <a:xfrm>
            <a:off x="178738" y="695775"/>
            <a:ext cx="7340477" cy="2405824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g9aed4ec4b9_2_19"/>
          <p:cNvSpPr txBox="1"/>
          <p:nvPr/>
        </p:nvSpPr>
        <p:spPr>
          <a:xfrm>
            <a:off x="73722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16" name="Google Shape;616;g9aed4ec4b9_2_19"/>
          <p:cNvSpPr txBox="1"/>
          <p:nvPr/>
        </p:nvSpPr>
        <p:spPr>
          <a:xfrm>
            <a:off x="8689700" y="4701450"/>
            <a:ext cx="4542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34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17" name="Google Shape;617;g9aed4ec4b9_2_19"/>
          <p:cNvSpPr txBox="1"/>
          <p:nvPr/>
        </p:nvSpPr>
        <p:spPr>
          <a:xfrm>
            <a:off x="7275" y="4572000"/>
            <a:ext cx="77868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18" name="Google Shape;618;g9aed4ec4b9_2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g9aed4ec4b9_2_19"/>
          <p:cNvSpPr/>
          <p:nvPr/>
        </p:nvSpPr>
        <p:spPr>
          <a:xfrm>
            <a:off x="4518325" y="3192500"/>
            <a:ext cx="2756028" cy="1773260"/>
          </a:xfrm>
          <a:custGeom>
            <a:avLst/>
            <a:gdLst/>
            <a:ahLst/>
            <a:cxnLst/>
            <a:rect l="l" t="t" r="r" b="b"/>
            <a:pathLst>
              <a:path w="1424304" h="1424305" extrusionOk="0">
                <a:moveTo>
                  <a:pt x="711886" y="1423794"/>
                </a:moveTo>
                <a:lnTo>
                  <a:pt x="663146" y="1422152"/>
                </a:lnTo>
                <a:lnTo>
                  <a:pt x="615288" y="1417295"/>
                </a:lnTo>
                <a:lnTo>
                  <a:pt x="568417" y="1409331"/>
                </a:lnTo>
                <a:lnTo>
                  <a:pt x="522640" y="1398365"/>
                </a:lnTo>
                <a:lnTo>
                  <a:pt x="478062" y="1384502"/>
                </a:lnTo>
                <a:lnTo>
                  <a:pt x="434789" y="1367850"/>
                </a:lnTo>
                <a:lnTo>
                  <a:pt x="392928" y="1348514"/>
                </a:lnTo>
                <a:lnTo>
                  <a:pt x="352585" y="1326600"/>
                </a:lnTo>
                <a:lnTo>
                  <a:pt x="313865" y="1302214"/>
                </a:lnTo>
                <a:lnTo>
                  <a:pt x="276875" y="1275462"/>
                </a:lnTo>
                <a:lnTo>
                  <a:pt x="241721" y="1246451"/>
                </a:lnTo>
                <a:lnTo>
                  <a:pt x="208508" y="1215286"/>
                </a:lnTo>
                <a:lnTo>
                  <a:pt x="177343" y="1182072"/>
                </a:lnTo>
                <a:lnTo>
                  <a:pt x="148331" y="1146918"/>
                </a:lnTo>
                <a:lnTo>
                  <a:pt x="121580" y="1109927"/>
                </a:lnTo>
                <a:lnTo>
                  <a:pt x="97194" y="1071207"/>
                </a:lnTo>
                <a:lnTo>
                  <a:pt x="75280" y="1030863"/>
                </a:lnTo>
                <a:lnTo>
                  <a:pt x="55944" y="989001"/>
                </a:lnTo>
                <a:lnTo>
                  <a:pt x="39291" y="945728"/>
                </a:lnTo>
                <a:lnTo>
                  <a:pt x="25429" y="901149"/>
                </a:lnTo>
                <a:lnTo>
                  <a:pt x="14463" y="855371"/>
                </a:lnTo>
                <a:lnTo>
                  <a:pt x="6498" y="808499"/>
                </a:lnTo>
                <a:lnTo>
                  <a:pt x="1642" y="760639"/>
                </a:lnTo>
                <a:lnTo>
                  <a:pt x="0" y="711898"/>
                </a:lnTo>
                <a:lnTo>
                  <a:pt x="1642" y="663157"/>
                </a:lnTo>
                <a:lnTo>
                  <a:pt x="6498" y="615298"/>
                </a:lnTo>
                <a:lnTo>
                  <a:pt x="14463" y="568426"/>
                </a:lnTo>
                <a:lnTo>
                  <a:pt x="25429" y="522648"/>
                </a:lnTo>
                <a:lnTo>
                  <a:pt x="39291" y="478069"/>
                </a:lnTo>
                <a:lnTo>
                  <a:pt x="55944" y="434796"/>
                </a:lnTo>
                <a:lnTo>
                  <a:pt x="75280" y="392934"/>
                </a:lnTo>
                <a:lnTo>
                  <a:pt x="97194" y="352590"/>
                </a:lnTo>
                <a:lnTo>
                  <a:pt x="121580" y="313869"/>
                </a:lnTo>
                <a:lnTo>
                  <a:pt x="148331" y="276879"/>
                </a:lnTo>
                <a:lnTo>
                  <a:pt x="177343" y="241724"/>
                </a:lnTo>
                <a:lnTo>
                  <a:pt x="208508" y="208510"/>
                </a:lnTo>
                <a:lnTo>
                  <a:pt x="241721" y="177345"/>
                </a:lnTo>
                <a:lnTo>
                  <a:pt x="276875" y="148333"/>
                </a:lnTo>
                <a:lnTo>
                  <a:pt x="313865" y="121581"/>
                </a:lnTo>
                <a:lnTo>
                  <a:pt x="352585" y="97195"/>
                </a:lnTo>
                <a:lnTo>
                  <a:pt x="392928" y="75281"/>
                </a:lnTo>
                <a:lnTo>
                  <a:pt x="434789" y="55944"/>
                </a:lnTo>
                <a:lnTo>
                  <a:pt x="478062" y="39292"/>
                </a:lnTo>
                <a:lnTo>
                  <a:pt x="522640" y="25429"/>
                </a:lnTo>
                <a:lnTo>
                  <a:pt x="568417" y="14463"/>
                </a:lnTo>
                <a:lnTo>
                  <a:pt x="615288" y="6498"/>
                </a:lnTo>
                <a:lnTo>
                  <a:pt x="663146" y="1642"/>
                </a:lnTo>
                <a:lnTo>
                  <a:pt x="711886" y="0"/>
                </a:lnTo>
                <a:lnTo>
                  <a:pt x="763161" y="1847"/>
                </a:lnTo>
                <a:lnTo>
                  <a:pt x="813873" y="7339"/>
                </a:lnTo>
                <a:lnTo>
                  <a:pt x="863841" y="16401"/>
                </a:lnTo>
                <a:lnTo>
                  <a:pt x="912887" y="28960"/>
                </a:lnTo>
                <a:lnTo>
                  <a:pt x="960830" y="44940"/>
                </a:lnTo>
                <a:lnTo>
                  <a:pt x="1007491" y="64268"/>
                </a:lnTo>
                <a:lnTo>
                  <a:pt x="1052691" y="86868"/>
                </a:lnTo>
                <a:lnTo>
                  <a:pt x="1096250" y="112667"/>
                </a:lnTo>
                <a:lnTo>
                  <a:pt x="1137988" y="141591"/>
                </a:lnTo>
                <a:lnTo>
                  <a:pt x="1177726" y="173563"/>
                </a:lnTo>
                <a:lnTo>
                  <a:pt x="1215285" y="208512"/>
                </a:lnTo>
                <a:lnTo>
                  <a:pt x="1250231" y="246071"/>
                </a:lnTo>
                <a:lnTo>
                  <a:pt x="1282202" y="285811"/>
                </a:lnTo>
                <a:lnTo>
                  <a:pt x="1311123" y="327549"/>
                </a:lnTo>
                <a:lnTo>
                  <a:pt x="1336921" y="371108"/>
                </a:lnTo>
                <a:lnTo>
                  <a:pt x="1359520" y="416308"/>
                </a:lnTo>
                <a:lnTo>
                  <a:pt x="1378846" y="462968"/>
                </a:lnTo>
                <a:lnTo>
                  <a:pt x="1394826" y="510910"/>
                </a:lnTo>
                <a:lnTo>
                  <a:pt x="1407383" y="559953"/>
                </a:lnTo>
                <a:lnTo>
                  <a:pt x="1416445" y="609919"/>
                </a:lnTo>
                <a:lnTo>
                  <a:pt x="1421937" y="660627"/>
                </a:lnTo>
                <a:lnTo>
                  <a:pt x="1423784" y="711898"/>
                </a:lnTo>
                <a:lnTo>
                  <a:pt x="1422142" y="760639"/>
                </a:lnTo>
                <a:lnTo>
                  <a:pt x="1417285" y="808499"/>
                </a:lnTo>
                <a:lnTo>
                  <a:pt x="1409321" y="855371"/>
                </a:lnTo>
                <a:lnTo>
                  <a:pt x="1398355" y="901149"/>
                </a:lnTo>
                <a:lnTo>
                  <a:pt x="1384492" y="945728"/>
                </a:lnTo>
                <a:lnTo>
                  <a:pt x="1367840" y="989001"/>
                </a:lnTo>
                <a:lnTo>
                  <a:pt x="1348504" y="1030863"/>
                </a:lnTo>
                <a:lnTo>
                  <a:pt x="1326590" y="1071207"/>
                </a:lnTo>
                <a:lnTo>
                  <a:pt x="1302204" y="1109927"/>
                </a:lnTo>
                <a:lnTo>
                  <a:pt x="1275452" y="1146918"/>
                </a:lnTo>
                <a:lnTo>
                  <a:pt x="1246441" y="1182072"/>
                </a:lnTo>
                <a:lnTo>
                  <a:pt x="1215275" y="1215286"/>
                </a:lnTo>
                <a:lnTo>
                  <a:pt x="1182062" y="1246451"/>
                </a:lnTo>
                <a:lnTo>
                  <a:pt x="1146907" y="1275462"/>
                </a:lnTo>
                <a:lnTo>
                  <a:pt x="1109916" y="1302214"/>
                </a:lnTo>
                <a:lnTo>
                  <a:pt x="1071196" y="1326600"/>
                </a:lnTo>
                <a:lnTo>
                  <a:pt x="1030852" y="1348514"/>
                </a:lnTo>
                <a:lnTo>
                  <a:pt x="988990" y="1367850"/>
                </a:lnTo>
                <a:lnTo>
                  <a:pt x="945717" y="1384502"/>
                </a:lnTo>
                <a:lnTo>
                  <a:pt x="901138" y="1398365"/>
                </a:lnTo>
                <a:lnTo>
                  <a:pt x="855359" y="1409331"/>
                </a:lnTo>
                <a:lnTo>
                  <a:pt x="808487" y="1417295"/>
                </a:lnTo>
                <a:lnTo>
                  <a:pt x="760627" y="1422152"/>
                </a:lnTo>
                <a:lnTo>
                  <a:pt x="711886" y="1423794"/>
                </a:lnTo>
                <a:close/>
              </a:path>
            </a:pathLst>
          </a:custGeom>
          <a:solidFill>
            <a:srgbClr val="2AC3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rPr lang="en-US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Critical thinking skills gained through game-based learning are more beneficial to learn road safety best practices.</a:t>
            </a:r>
            <a:endParaRPr sz="1800"/>
          </a:p>
        </p:txBody>
      </p:sp>
      <p:sp>
        <p:nvSpPr>
          <p:cNvPr id="620" name="Google Shape;620;g9aed4ec4b9_2_19"/>
          <p:cNvSpPr/>
          <p:nvPr/>
        </p:nvSpPr>
        <p:spPr>
          <a:xfrm>
            <a:off x="1323463" y="3177800"/>
            <a:ext cx="3039300" cy="15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2AC3F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Expected skills of the people are improved when no of attempts increased, and through that awareness among the public is improved.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9aed4ec4b9_7_38"/>
          <p:cNvSpPr txBox="1">
            <a:spLocks noGrp="1"/>
          </p:cNvSpPr>
          <p:nvPr>
            <p:ph type="title"/>
          </p:nvPr>
        </p:nvSpPr>
        <p:spPr>
          <a:xfrm>
            <a:off x="842602" y="122175"/>
            <a:ext cx="79392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AC3F2"/>
                </a:solidFill>
              </a:rPr>
              <a:t>DEMO</a:t>
            </a:r>
            <a:endParaRPr sz="44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endParaRPr sz="11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endParaRPr sz="11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C3F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300"/>
              <a:buNone/>
            </a:pPr>
            <a:endParaRPr sz="11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C3F2"/>
              </a:solidFill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C3F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300"/>
              <a:buNone/>
            </a:pPr>
            <a:endParaRPr sz="11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30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C3F2"/>
              </a:solidFill>
            </a:endParaRPr>
          </a:p>
        </p:txBody>
      </p:sp>
      <p:sp>
        <p:nvSpPr>
          <p:cNvPr id="626" name="Google Shape;626;g9aed4ec4b9_7_38"/>
          <p:cNvSpPr txBox="1"/>
          <p:nvPr/>
        </p:nvSpPr>
        <p:spPr>
          <a:xfrm>
            <a:off x="842598" y="1332865"/>
            <a:ext cx="67641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75" rIns="0" bIns="0" anchor="t" anchorCtr="0">
            <a:noAutofit/>
          </a:bodyPr>
          <a:lstStyle/>
          <a:p>
            <a:pPr marL="12700" marR="370840" lvl="0" indent="0" algn="l" rtl="0">
              <a:lnSpc>
                <a:spcPct val="11875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rgbClr val="1D212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700" marR="370840" lvl="0" indent="0" algn="l" rtl="0">
              <a:lnSpc>
                <a:spcPct val="11875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rgbClr val="1D212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700" marR="370840" lvl="0" indent="0" algn="l" rtl="0">
              <a:lnSpc>
                <a:spcPct val="11875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rgbClr val="1D212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700" marR="370840" lvl="0" indent="0" algn="l" rtl="0">
              <a:lnSpc>
                <a:spcPct val="11875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rgbClr val="1D212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700" marR="370840" lvl="0" indent="0" algn="l" rtl="0">
              <a:lnSpc>
                <a:spcPct val="11875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rgbClr val="1D212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700" marR="370840" lvl="0" indent="0" algn="l" rtl="0">
              <a:lnSpc>
                <a:spcPct val="11875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rgbClr val="1D212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highlight>
                  <a:srgbClr val="FFFF00"/>
                </a:highlight>
                <a:latin typeface="Cambria"/>
                <a:ea typeface="Cambria"/>
                <a:cs typeface="Cambria"/>
                <a:sym typeface="Cambria"/>
              </a:rPr>
              <a:t> 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2700" marR="370840" lvl="0" indent="0" algn="l" rtl="0">
              <a:lnSpc>
                <a:spcPct val="11875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rgbClr val="1D212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7" name="Google Shape;627;g9aed4ec4b9_7_38"/>
          <p:cNvSpPr txBox="1"/>
          <p:nvPr/>
        </p:nvSpPr>
        <p:spPr>
          <a:xfrm>
            <a:off x="73722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8" name="Google Shape;628;g9aed4ec4b9_7_38"/>
          <p:cNvSpPr txBox="1"/>
          <p:nvPr/>
        </p:nvSpPr>
        <p:spPr>
          <a:xfrm>
            <a:off x="8689700" y="4701450"/>
            <a:ext cx="4542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35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29" name="Google Shape;629;g9aed4ec4b9_7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9aed4ec4b9_7_38" title="PP2_IT16170094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g9aed4ec4b9_7_38"/>
          <p:cNvSpPr txBox="1"/>
          <p:nvPr/>
        </p:nvSpPr>
        <p:spPr>
          <a:xfrm>
            <a:off x="7275" y="4572000"/>
            <a:ext cx="77964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 IT16170094| Navanjani D.H.K.H. |2020-052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" name="Google Shape;636;g9aed4ec4b9_3_0"/>
          <p:cNvGrpSpPr/>
          <p:nvPr/>
        </p:nvGrpSpPr>
        <p:grpSpPr>
          <a:xfrm>
            <a:off x="-40200" y="0"/>
            <a:ext cx="9144000" cy="5143500"/>
            <a:chOff x="0" y="0"/>
            <a:chExt cx="9144000" cy="5143500"/>
          </a:xfrm>
        </p:grpSpPr>
        <p:sp>
          <p:nvSpPr>
            <p:cNvPr id="637" name="Google Shape;637;g9aed4ec4b9_3_0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8" name="Google Shape;638;g9aed4ec4b9_3_0"/>
            <p:cNvSpPr/>
            <p:nvPr/>
          </p:nvSpPr>
          <p:spPr>
            <a:xfrm>
              <a:off x="3078593" y="0"/>
              <a:ext cx="6065400" cy="5143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9" name="Google Shape;639;g9aed4ec4b9_3_0"/>
            <p:cNvSpPr/>
            <p:nvPr/>
          </p:nvSpPr>
          <p:spPr>
            <a:xfrm>
              <a:off x="3404127" y="210929"/>
              <a:ext cx="5575934" cy="4831080"/>
            </a:xfrm>
            <a:custGeom>
              <a:avLst/>
              <a:gdLst/>
              <a:ahLst/>
              <a:cxnLst/>
              <a:rect l="l" t="t" r="r" b="b"/>
              <a:pathLst>
                <a:path w="5575934" h="4831080" extrusionOk="0">
                  <a:moveTo>
                    <a:pt x="1666737" y="3921911"/>
                  </a:moveTo>
                  <a:lnTo>
                    <a:pt x="1629185" y="3911949"/>
                  </a:lnTo>
                  <a:lnTo>
                    <a:pt x="1605717" y="3886861"/>
                  </a:lnTo>
                  <a:lnTo>
                    <a:pt x="1596684" y="3853846"/>
                  </a:lnTo>
                  <a:lnTo>
                    <a:pt x="1602441" y="3820104"/>
                  </a:lnTo>
                  <a:lnTo>
                    <a:pt x="1623340" y="3792835"/>
                  </a:lnTo>
                  <a:lnTo>
                    <a:pt x="1659737" y="3779237"/>
                  </a:lnTo>
                  <a:lnTo>
                    <a:pt x="1696005" y="3784428"/>
                  </a:lnTo>
                  <a:lnTo>
                    <a:pt x="1720956" y="3803641"/>
                  </a:lnTo>
                  <a:lnTo>
                    <a:pt x="1734326" y="3831500"/>
                  </a:lnTo>
                  <a:lnTo>
                    <a:pt x="1735853" y="3862632"/>
                  </a:lnTo>
                  <a:lnTo>
                    <a:pt x="1725272" y="3891660"/>
                  </a:lnTo>
                  <a:lnTo>
                    <a:pt x="1702321" y="3913212"/>
                  </a:lnTo>
                  <a:lnTo>
                    <a:pt x="1666737" y="3921911"/>
                  </a:lnTo>
                  <a:close/>
                </a:path>
                <a:path w="5575934" h="4831080" extrusionOk="0">
                  <a:moveTo>
                    <a:pt x="1369087" y="854563"/>
                  </a:moveTo>
                  <a:lnTo>
                    <a:pt x="1331536" y="844600"/>
                  </a:lnTo>
                  <a:lnTo>
                    <a:pt x="1308067" y="819512"/>
                  </a:lnTo>
                  <a:lnTo>
                    <a:pt x="1299034" y="786497"/>
                  </a:lnTo>
                  <a:lnTo>
                    <a:pt x="1304791" y="752755"/>
                  </a:lnTo>
                  <a:lnTo>
                    <a:pt x="1325691" y="725486"/>
                  </a:lnTo>
                  <a:lnTo>
                    <a:pt x="1362087" y="711888"/>
                  </a:lnTo>
                  <a:lnTo>
                    <a:pt x="1398358" y="717062"/>
                  </a:lnTo>
                  <a:lnTo>
                    <a:pt x="1423315" y="736271"/>
                  </a:lnTo>
                  <a:lnTo>
                    <a:pt x="1436693" y="764135"/>
                  </a:lnTo>
                  <a:lnTo>
                    <a:pt x="1438225" y="795275"/>
                  </a:lnTo>
                  <a:lnTo>
                    <a:pt x="1427645" y="824313"/>
                  </a:lnTo>
                  <a:lnTo>
                    <a:pt x="1404688" y="845868"/>
                  </a:lnTo>
                  <a:lnTo>
                    <a:pt x="1369087" y="854563"/>
                  </a:lnTo>
                  <a:close/>
                </a:path>
                <a:path w="5575934" h="4831080" extrusionOk="0">
                  <a:moveTo>
                    <a:pt x="1242843" y="4610381"/>
                  </a:moveTo>
                  <a:lnTo>
                    <a:pt x="1242988" y="4610360"/>
                  </a:lnTo>
                  <a:lnTo>
                    <a:pt x="1242843" y="4610381"/>
                  </a:lnTo>
                  <a:close/>
                </a:path>
                <a:path w="5575934" h="4831080" extrusionOk="0">
                  <a:moveTo>
                    <a:pt x="1235963" y="4752985"/>
                  </a:moveTo>
                  <a:lnTo>
                    <a:pt x="1200436" y="4744304"/>
                  </a:lnTo>
                  <a:lnTo>
                    <a:pt x="1177513" y="4722750"/>
                  </a:lnTo>
                  <a:lnTo>
                    <a:pt x="1166938" y="4693709"/>
                  </a:lnTo>
                  <a:lnTo>
                    <a:pt x="1168454" y="4662565"/>
                  </a:lnTo>
                  <a:lnTo>
                    <a:pt x="1181805" y="4634702"/>
                  </a:lnTo>
                  <a:lnTo>
                    <a:pt x="1206735" y="4615505"/>
                  </a:lnTo>
                  <a:lnTo>
                    <a:pt x="1242843" y="4610381"/>
                  </a:lnTo>
                  <a:lnTo>
                    <a:pt x="1279206" y="4623927"/>
                  </a:lnTo>
                  <a:lnTo>
                    <a:pt x="1300124" y="4651192"/>
                  </a:lnTo>
                  <a:lnTo>
                    <a:pt x="1305900" y="4684944"/>
                  </a:lnTo>
                  <a:lnTo>
                    <a:pt x="1296893" y="4717969"/>
                  </a:lnTo>
                  <a:lnTo>
                    <a:pt x="1273461" y="4743054"/>
                  </a:lnTo>
                  <a:lnTo>
                    <a:pt x="1235963" y="4752985"/>
                  </a:lnTo>
                  <a:close/>
                </a:path>
                <a:path w="5575934" h="4831080" extrusionOk="0">
                  <a:moveTo>
                    <a:pt x="1325887" y="3087388"/>
                  </a:moveTo>
                  <a:lnTo>
                    <a:pt x="1290371" y="3078689"/>
                  </a:lnTo>
                  <a:lnTo>
                    <a:pt x="1267458" y="3057123"/>
                  </a:lnTo>
                  <a:lnTo>
                    <a:pt x="1256891" y="3028075"/>
                  </a:lnTo>
                  <a:lnTo>
                    <a:pt x="1258412" y="2996931"/>
                  </a:lnTo>
                  <a:lnTo>
                    <a:pt x="1271765" y="2969075"/>
                  </a:lnTo>
                  <a:lnTo>
                    <a:pt x="1296693" y="2949890"/>
                  </a:lnTo>
                  <a:lnTo>
                    <a:pt x="1332937" y="2944763"/>
                  </a:lnTo>
                  <a:lnTo>
                    <a:pt x="1369347" y="2958384"/>
                  </a:lnTo>
                  <a:lnTo>
                    <a:pt x="1390243" y="2985701"/>
                  </a:lnTo>
                  <a:lnTo>
                    <a:pt x="1395984" y="3019488"/>
                  </a:lnTo>
                  <a:lnTo>
                    <a:pt x="1386932" y="3052517"/>
                  </a:lnTo>
                  <a:lnTo>
                    <a:pt x="1363446" y="3077559"/>
                  </a:lnTo>
                  <a:lnTo>
                    <a:pt x="1325887" y="3087388"/>
                  </a:lnTo>
                  <a:close/>
                </a:path>
                <a:path w="5575934" h="4831080" extrusionOk="0">
                  <a:moveTo>
                    <a:pt x="2010611" y="2434689"/>
                  </a:moveTo>
                  <a:lnTo>
                    <a:pt x="1973056" y="2424727"/>
                  </a:lnTo>
                  <a:lnTo>
                    <a:pt x="1949578" y="2399639"/>
                  </a:lnTo>
                  <a:lnTo>
                    <a:pt x="1940533" y="2366624"/>
                  </a:lnTo>
                  <a:lnTo>
                    <a:pt x="1946278" y="2332882"/>
                  </a:lnTo>
                  <a:lnTo>
                    <a:pt x="1967169" y="2305613"/>
                  </a:lnTo>
                  <a:lnTo>
                    <a:pt x="2003561" y="2292015"/>
                  </a:lnTo>
                  <a:lnTo>
                    <a:pt x="2039831" y="2297190"/>
                  </a:lnTo>
                  <a:lnTo>
                    <a:pt x="2064786" y="2316396"/>
                  </a:lnTo>
                  <a:lnTo>
                    <a:pt x="2078163" y="2344256"/>
                  </a:lnTo>
                  <a:lnTo>
                    <a:pt x="2079697" y="2375393"/>
                  </a:lnTo>
                  <a:lnTo>
                    <a:pt x="2069126" y="2404429"/>
                  </a:lnTo>
                  <a:lnTo>
                    <a:pt x="2046185" y="2425987"/>
                  </a:lnTo>
                  <a:lnTo>
                    <a:pt x="2010611" y="2434689"/>
                  </a:lnTo>
                  <a:close/>
                </a:path>
                <a:path w="5575934" h="4831080" extrusionOk="0">
                  <a:moveTo>
                    <a:pt x="2289386" y="2551064"/>
                  </a:moveTo>
                  <a:lnTo>
                    <a:pt x="2251810" y="2541102"/>
                  </a:lnTo>
                  <a:lnTo>
                    <a:pt x="2228319" y="2516013"/>
                  </a:lnTo>
                  <a:lnTo>
                    <a:pt x="2219270" y="2482999"/>
                  </a:lnTo>
                  <a:lnTo>
                    <a:pt x="2225019" y="2449257"/>
                  </a:lnTo>
                  <a:lnTo>
                    <a:pt x="2245922" y="2421987"/>
                  </a:lnTo>
                  <a:lnTo>
                    <a:pt x="2282336" y="2408389"/>
                  </a:lnTo>
                  <a:lnTo>
                    <a:pt x="2318590" y="2413553"/>
                  </a:lnTo>
                  <a:lnTo>
                    <a:pt x="2343539" y="2432748"/>
                  </a:lnTo>
                  <a:lnTo>
                    <a:pt x="2356916" y="2460598"/>
                  </a:lnTo>
                  <a:lnTo>
                    <a:pt x="2358456" y="2491729"/>
                  </a:lnTo>
                  <a:lnTo>
                    <a:pt x="2347892" y="2520767"/>
                  </a:lnTo>
                  <a:lnTo>
                    <a:pt x="2324957" y="2542337"/>
                  </a:lnTo>
                  <a:lnTo>
                    <a:pt x="2289386" y="2551064"/>
                  </a:lnTo>
                  <a:close/>
                </a:path>
                <a:path w="5575934" h="4831080" extrusionOk="0">
                  <a:moveTo>
                    <a:pt x="2612560" y="900562"/>
                  </a:moveTo>
                  <a:lnTo>
                    <a:pt x="2576986" y="891836"/>
                  </a:lnTo>
                  <a:lnTo>
                    <a:pt x="2554045" y="870264"/>
                  </a:lnTo>
                  <a:lnTo>
                    <a:pt x="2543472" y="841221"/>
                  </a:lnTo>
                  <a:lnTo>
                    <a:pt x="2545004" y="810086"/>
                  </a:lnTo>
                  <a:lnTo>
                    <a:pt x="2558376" y="782235"/>
                  </a:lnTo>
                  <a:lnTo>
                    <a:pt x="2583324" y="763044"/>
                  </a:lnTo>
                  <a:lnTo>
                    <a:pt x="2619585" y="757890"/>
                  </a:lnTo>
                  <a:lnTo>
                    <a:pt x="2655999" y="771487"/>
                  </a:lnTo>
                  <a:lnTo>
                    <a:pt x="2676902" y="798756"/>
                  </a:lnTo>
                  <a:lnTo>
                    <a:pt x="2682654" y="832497"/>
                  </a:lnTo>
                  <a:lnTo>
                    <a:pt x="2673609" y="865512"/>
                  </a:lnTo>
                  <a:lnTo>
                    <a:pt x="2650125" y="890600"/>
                  </a:lnTo>
                  <a:lnTo>
                    <a:pt x="2612560" y="900562"/>
                  </a:lnTo>
                  <a:close/>
                </a:path>
                <a:path w="5575934" h="4831080" extrusionOk="0">
                  <a:moveTo>
                    <a:pt x="2631635" y="3813437"/>
                  </a:moveTo>
                  <a:lnTo>
                    <a:pt x="2596100" y="3804725"/>
                  </a:lnTo>
                  <a:lnTo>
                    <a:pt x="2573174" y="3783162"/>
                  </a:lnTo>
                  <a:lnTo>
                    <a:pt x="2562597" y="3754123"/>
                  </a:lnTo>
                  <a:lnTo>
                    <a:pt x="2564113" y="3722986"/>
                  </a:lnTo>
                  <a:lnTo>
                    <a:pt x="2577464" y="3695129"/>
                  </a:lnTo>
                  <a:lnTo>
                    <a:pt x="2602390" y="3675928"/>
                  </a:lnTo>
                  <a:lnTo>
                    <a:pt x="2638635" y="3670762"/>
                  </a:lnTo>
                  <a:lnTo>
                    <a:pt x="2675052" y="3684377"/>
                  </a:lnTo>
                  <a:lnTo>
                    <a:pt x="2695964" y="3711652"/>
                  </a:lnTo>
                  <a:lnTo>
                    <a:pt x="2701725" y="3745390"/>
                  </a:lnTo>
                  <a:lnTo>
                    <a:pt x="2692688" y="3778397"/>
                  </a:lnTo>
                  <a:lnTo>
                    <a:pt x="2669207" y="3803478"/>
                  </a:lnTo>
                  <a:lnTo>
                    <a:pt x="2631635" y="3813437"/>
                  </a:lnTo>
                  <a:close/>
                </a:path>
                <a:path w="5575934" h="4831080" extrusionOk="0">
                  <a:moveTo>
                    <a:pt x="1873486" y="4374886"/>
                  </a:moveTo>
                  <a:lnTo>
                    <a:pt x="1835923" y="4364904"/>
                  </a:lnTo>
                  <a:lnTo>
                    <a:pt x="1812444" y="4339807"/>
                  </a:lnTo>
                  <a:lnTo>
                    <a:pt x="1803405" y="4306792"/>
                  </a:lnTo>
                  <a:lnTo>
                    <a:pt x="1809162" y="4273056"/>
                  </a:lnTo>
                  <a:lnTo>
                    <a:pt x="1830071" y="4245797"/>
                  </a:lnTo>
                  <a:lnTo>
                    <a:pt x="1866486" y="4232211"/>
                  </a:lnTo>
                  <a:lnTo>
                    <a:pt x="1902769" y="4237377"/>
                  </a:lnTo>
                  <a:lnTo>
                    <a:pt x="1927723" y="4256578"/>
                  </a:lnTo>
                  <a:lnTo>
                    <a:pt x="1941089" y="4284435"/>
                  </a:lnTo>
                  <a:lnTo>
                    <a:pt x="1942608" y="4315572"/>
                  </a:lnTo>
                  <a:lnTo>
                    <a:pt x="1932020" y="4344610"/>
                  </a:lnTo>
                  <a:lnTo>
                    <a:pt x="1909066" y="4366174"/>
                  </a:lnTo>
                  <a:lnTo>
                    <a:pt x="1873486" y="4374886"/>
                  </a:lnTo>
                  <a:close/>
                </a:path>
                <a:path w="5575934" h="4831080" extrusionOk="0">
                  <a:moveTo>
                    <a:pt x="937088" y="3271288"/>
                  </a:moveTo>
                  <a:lnTo>
                    <a:pt x="901501" y="3262575"/>
                  </a:lnTo>
                  <a:lnTo>
                    <a:pt x="878560" y="3241008"/>
                  </a:lnTo>
                  <a:lnTo>
                    <a:pt x="867997" y="3211966"/>
                  </a:lnTo>
                  <a:lnTo>
                    <a:pt x="869542" y="3180827"/>
                  </a:lnTo>
                  <a:lnTo>
                    <a:pt x="882927" y="3152969"/>
                  </a:lnTo>
                  <a:lnTo>
                    <a:pt x="907882" y="3133772"/>
                  </a:lnTo>
                  <a:lnTo>
                    <a:pt x="944138" y="3128613"/>
                  </a:lnTo>
                  <a:lnTo>
                    <a:pt x="980552" y="3142232"/>
                  </a:lnTo>
                  <a:lnTo>
                    <a:pt x="1001455" y="3169514"/>
                  </a:lnTo>
                  <a:lnTo>
                    <a:pt x="1007204" y="3203260"/>
                  </a:lnTo>
                  <a:lnTo>
                    <a:pt x="998155" y="3236270"/>
                  </a:lnTo>
                  <a:lnTo>
                    <a:pt x="974664" y="3261346"/>
                  </a:lnTo>
                  <a:lnTo>
                    <a:pt x="937088" y="3271288"/>
                  </a:lnTo>
                  <a:close/>
                </a:path>
                <a:path w="5575934" h="4831080" extrusionOk="0">
                  <a:moveTo>
                    <a:pt x="3201434" y="142671"/>
                  </a:moveTo>
                  <a:lnTo>
                    <a:pt x="3163858" y="132730"/>
                  </a:lnTo>
                  <a:lnTo>
                    <a:pt x="3140367" y="107654"/>
                  </a:lnTo>
                  <a:lnTo>
                    <a:pt x="3131318" y="74643"/>
                  </a:lnTo>
                  <a:lnTo>
                    <a:pt x="3137067" y="40898"/>
                  </a:lnTo>
                  <a:lnTo>
                    <a:pt x="3157970" y="13617"/>
                  </a:lnTo>
                  <a:lnTo>
                    <a:pt x="3194384" y="0"/>
                  </a:lnTo>
                  <a:lnTo>
                    <a:pt x="3230638" y="5168"/>
                  </a:lnTo>
                  <a:lnTo>
                    <a:pt x="3255587" y="24365"/>
                  </a:lnTo>
                  <a:lnTo>
                    <a:pt x="3268964" y="52216"/>
                  </a:lnTo>
                  <a:lnTo>
                    <a:pt x="3270504" y="83346"/>
                  </a:lnTo>
                  <a:lnTo>
                    <a:pt x="3259940" y="112382"/>
                  </a:lnTo>
                  <a:lnTo>
                    <a:pt x="3237005" y="133948"/>
                  </a:lnTo>
                  <a:lnTo>
                    <a:pt x="3201434" y="142671"/>
                  </a:lnTo>
                  <a:close/>
                </a:path>
                <a:path w="5575934" h="4831080" extrusionOk="0">
                  <a:moveTo>
                    <a:pt x="4727731" y="2032750"/>
                  </a:moveTo>
                  <a:lnTo>
                    <a:pt x="4692128" y="2024064"/>
                  </a:lnTo>
                  <a:lnTo>
                    <a:pt x="4669181" y="2002526"/>
                  </a:lnTo>
                  <a:lnTo>
                    <a:pt x="4658618" y="1973509"/>
                  </a:lnTo>
                  <a:lnTo>
                    <a:pt x="4660169" y="1942383"/>
                  </a:lnTo>
                  <a:lnTo>
                    <a:pt x="4673560" y="1914522"/>
                  </a:lnTo>
                  <a:lnTo>
                    <a:pt x="4698521" y="1895295"/>
                  </a:lnTo>
                  <a:lnTo>
                    <a:pt x="4734781" y="1890075"/>
                  </a:lnTo>
                  <a:lnTo>
                    <a:pt x="4771173" y="1903690"/>
                  </a:lnTo>
                  <a:lnTo>
                    <a:pt x="4792064" y="1930964"/>
                  </a:lnTo>
                  <a:lnTo>
                    <a:pt x="4797809" y="1964703"/>
                  </a:lnTo>
                  <a:lnTo>
                    <a:pt x="4788764" y="1997710"/>
                  </a:lnTo>
                  <a:lnTo>
                    <a:pt x="4765286" y="2022791"/>
                  </a:lnTo>
                  <a:lnTo>
                    <a:pt x="4727731" y="2032750"/>
                  </a:lnTo>
                  <a:close/>
                </a:path>
                <a:path w="5575934" h="4831080" extrusionOk="0">
                  <a:moveTo>
                    <a:pt x="2115286" y="543378"/>
                  </a:moveTo>
                  <a:lnTo>
                    <a:pt x="2077734" y="533399"/>
                  </a:lnTo>
                  <a:lnTo>
                    <a:pt x="2054266" y="508306"/>
                  </a:lnTo>
                  <a:lnTo>
                    <a:pt x="2045233" y="475295"/>
                  </a:lnTo>
                  <a:lnTo>
                    <a:pt x="2050990" y="441561"/>
                  </a:lnTo>
                  <a:lnTo>
                    <a:pt x="2071890" y="414300"/>
                  </a:lnTo>
                  <a:lnTo>
                    <a:pt x="2108286" y="400706"/>
                  </a:lnTo>
                  <a:lnTo>
                    <a:pt x="2144521" y="405877"/>
                  </a:lnTo>
                  <a:lnTo>
                    <a:pt x="2169457" y="425080"/>
                  </a:lnTo>
                  <a:lnTo>
                    <a:pt x="2182826" y="452938"/>
                  </a:lnTo>
                  <a:lnTo>
                    <a:pt x="2184360" y="484073"/>
                  </a:lnTo>
                  <a:lnTo>
                    <a:pt x="2173793" y="513109"/>
                  </a:lnTo>
                  <a:lnTo>
                    <a:pt x="2150857" y="534670"/>
                  </a:lnTo>
                  <a:lnTo>
                    <a:pt x="2115286" y="543378"/>
                  </a:lnTo>
                  <a:close/>
                </a:path>
                <a:path w="5575934" h="4831080" extrusionOk="0">
                  <a:moveTo>
                    <a:pt x="5506229" y="2121320"/>
                  </a:moveTo>
                  <a:lnTo>
                    <a:pt x="5468674" y="2111377"/>
                  </a:lnTo>
                  <a:lnTo>
                    <a:pt x="5445196" y="2086301"/>
                  </a:lnTo>
                  <a:lnTo>
                    <a:pt x="5436151" y="2053290"/>
                  </a:lnTo>
                  <a:lnTo>
                    <a:pt x="5441896" y="2019544"/>
                  </a:lnTo>
                  <a:lnTo>
                    <a:pt x="5462787" y="1992263"/>
                  </a:lnTo>
                  <a:lnTo>
                    <a:pt x="5499179" y="1978645"/>
                  </a:lnTo>
                  <a:lnTo>
                    <a:pt x="5535480" y="1983827"/>
                  </a:lnTo>
                  <a:lnTo>
                    <a:pt x="5560448" y="2003024"/>
                  </a:lnTo>
                  <a:lnTo>
                    <a:pt x="5573823" y="2030867"/>
                  </a:lnTo>
                  <a:lnTo>
                    <a:pt x="5575347" y="2061988"/>
                  </a:lnTo>
                  <a:lnTo>
                    <a:pt x="5564761" y="2091016"/>
                  </a:lnTo>
                  <a:lnTo>
                    <a:pt x="5541808" y="2112584"/>
                  </a:lnTo>
                  <a:lnTo>
                    <a:pt x="5506229" y="2121320"/>
                  </a:lnTo>
                  <a:close/>
                </a:path>
                <a:path w="5575934" h="4831080" extrusionOk="0">
                  <a:moveTo>
                    <a:pt x="5504354" y="925875"/>
                  </a:moveTo>
                  <a:lnTo>
                    <a:pt x="5466799" y="915959"/>
                  </a:lnTo>
                  <a:lnTo>
                    <a:pt x="5443321" y="890879"/>
                  </a:lnTo>
                  <a:lnTo>
                    <a:pt x="5434276" y="857851"/>
                  </a:lnTo>
                  <a:lnTo>
                    <a:pt x="5440021" y="824093"/>
                  </a:lnTo>
                  <a:lnTo>
                    <a:pt x="5460912" y="796821"/>
                  </a:lnTo>
                  <a:lnTo>
                    <a:pt x="5497304" y="783250"/>
                  </a:lnTo>
                  <a:lnTo>
                    <a:pt x="5533567" y="788406"/>
                  </a:lnTo>
                  <a:lnTo>
                    <a:pt x="5558522" y="807601"/>
                  </a:lnTo>
                  <a:lnTo>
                    <a:pt x="5571903" y="835457"/>
                  </a:lnTo>
                  <a:lnTo>
                    <a:pt x="5573443" y="866592"/>
                  </a:lnTo>
                  <a:lnTo>
                    <a:pt x="5562876" y="895627"/>
                  </a:lnTo>
                  <a:lnTo>
                    <a:pt x="5539935" y="917181"/>
                  </a:lnTo>
                  <a:lnTo>
                    <a:pt x="5504354" y="925875"/>
                  </a:lnTo>
                  <a:close/>
                </a:path>
                <a:path w="5575934" h="4831080" extrusionOk="0">
                  <a:moveTo>
                    <a:pt x="69915" y="3059163"/>
                  </a:moveTo>
                  <a:lnTo>
                    <a:pt x="32416" y="3049182"/>
                  </a:lnTo>
                  <a:lnTo>
                    <a:pt x="8997" y="3024045"/>
                  </a:lnTo>
                  <a:lnTo>
                    <a:pt x="0" y="2990963"/>
                  </a:lnTo>
                  <a:lnTo>
                    <a:pt x="5767" y="2957149"/>
                  </a:lnTo>
                  <a:lnTo>
                    <a:pt x="26641" y="2929812"/>
                  </a:lnTo>
                  <a:lnTo>
                    <a:pt x="62965" y="2916163"/>
                  </a:lnTo>
                  <a:lnTo>
                    <a:pt x="99189" y="2921349"/>
                  </a:lnTo>
                  <a:lnTo>
                    <a:pt x="124126" y="2940569"/>
                  </a:lnTo>
                  <a:lnTo>
                    <a:pt x="137503" y="2968450"/>
                  </a:lnTo>
                  <a:lnTo>
                    <a:pt x="139046" y="2999622"/>
                  </a:lnTo>
                  <a:lnTo>
                    <a:pt x="128478" y="3028712"/>
                  </a:lnTo>
                  <a:lnTo>
                    <a:pt x="105526" y="3050350"/>
                  </a:lnTo>
                  <a:lnTo>
                    <a:pt x="69915" y="3059163"/>
                  </a:lnTo>
                  <a:close/>
                </a:path>
                <a:path w="5575934" h="4831080" extrusionOk="0">
                  <a:moveTo>
                    <a:pt x="373614" y="4412210"/>
                  </a:moveTo>
                  <a:lnTo>
                    <a:pt x="336063" y="4402250"/>
                  </a:lnTo>
                  <a:lnTo>
                    <a:pt x="312594" y="4377149"/>
                  </a:lnTo>
                  <a:lnTo>
                    <a:pt x="303561" y="4344120"/>
                  </a:lnTo>
                  <a:lnTo>
                    <a:pt x="309318" y="4310372"/>
                  </a:lnTo>
                  <a:lnTo>
                    <a:pt x="330218" y="4283115"/>
                  </a:lnTo>
                  <a:lnTo>
                    <a:pt x="366614" y="4269561"/>
                  </a:lnTo>
                  <a:lnTo>
                    <a:pt x="402883" y="4274806"/>
                  </a:lnTo>
                  <a:lnTo>
                    <a:pt x="427834" y="4294001"/>
                  </a:lnTo>
                  <a:lnTo>
                    <a:pt x="441204" y="4321859"/>
                  </a:lnTo>
                  <a:lnTo>
                    <a:pt x="442731" y="4352996"/>
                  </a:lnTo>
                  <a:lnTo>
                    <a:pt x="432150" y="4382024"/>
                  </a:lnTo>
                  <a:lnTo>
                    <a:pt x="409199" y="4403557"/>
                  </a:lnTo>
                  <a:lnTo>
                    <a:pt x="373614" y="4412210"/>
                  </a:lnTo>
                  <a:close/>
                </a:path>
                <a:path w="5575934" h="4831080" extrusionOk="0">
                  <a:moveTo>
                    <a:pt x="534564" y="3567637"/>
                  </a:moveTo>
                  <a:lnTo>
                    <a:pt x="499045" y="3558903"/>
                  </a:lnTo>
                  <a:lnTo>
                    <a:pt x="476126" y="3537334"/>
                  </a:lnTo>
                  <a:lnTo>
                    <a:pt x="465552" y="3508300"/>
                  </a:lnTo>
                  <a:lnTo>
                    <a:pt x="467068" y="3477173"/>
                  </a:lnTo>
                  <a:lnTo>
                    <a:pt x="480420" y="3449327"/>
                  </a:lnTo>
                  <a:lnTo>
                    <a:pt x="505353" y="3430133"/>
                  </a:lnTo>
                  <a:lnTo>
                    <a:pt x="541614" y="3424962"/>
                  </a:lnTo>
                  <a:lnTo>
                    <a:pt x="578041" y="3438560"/>
                  </a:lnTo>
                  <a:lnTo>
                    <a:pt x="598942" y="3465830"/>
                  </a:lnTo>
                  <a:lnTo>
                    <a:pt x="604680" y="3499572"/>
                  </a:lnTo>
                  <a:lnTo>
                    <a:pt x="595619" y="3532586"/>
                  </a:lnTo>
                  <a:lnTo>
                    <a:pt x="572126" y="3557675"/>
                  </a:lnTo>
                  <a:lnTo>
                    <a:pt x="534564" y="3567637"/>
                  </a:lnTo>
                  <a:close/>
                </a:path>
                <a:path w="5575934" h="4831080" extrusionOk="0">
                  <a:moveTo>
                    <a:pt x="1320363" y="1868148"/>
                  </a:moveTo>
                  <a:lnTo>
                    <a:pt x="1282795" y="1858185"/>
                  </a:lnTo>
                  <a:lnTo>
                    <a:pt x="1259307" y="1833097"/>
                  </a:lnTo>
                  <a:lnTo>
                    <a:pt x="1250256" y="1800083"/>
                  </a:lnTo>
                  <a:lnTo>
                    <a:pt x="1256002" y="1766342"/>
                  </a:lnTo>
                  <a:lnTo>
                    <a:pt x="1276901" y="1739073"/>
                  </a:lnTo>
                  <a:lnTo>
                    <a:pt x="1313313" y="1725476"/>
                  </a:lnTo>
                  <a:lnTo>
                    <a:pt x="1349567" y="1730630"/>
                  </a:lnTo>
                  <a:lnTo>
                    <a:pt x="1374515" y="1749821"/>
                  </a:lnTo>
                  <a:lnTo>
                    <a:pt x="1387893" y="1777673"/>
                  </a:lnTo>
                  <a:lnTo>
                    <a:pt x="1389433" y="1808808"/>
                  </a:lnTo>
                  <a:lnTo>
                    <a:pt x="1378869" y="1837850"/>
                  </a:lnTo>
                  <a:lnTo>
                    <a:pt x="1355934" y="1859422"/>
                  </a:lnTo>
                  <a:lnTo>
                    <a:pt x="1320363" y="1868148"/>
                  </a:lnTo>
                  <a:close/>
                </a:path>
                <a:path w="5575934" h="4831080" extrusionOk="0">
                  <a:moveTo>
                    <a:pt x="551339" y="2639014"/>
                  </a:moveTo>
                  <a:lnTo>
                    <a:pt x="515823" y="2630316"/>
                  </a:lnTo>
                  <a:lnTo>
                    <a:pt x="492910" y="2608753"/>
                  </a:lnTo>
                  <a:lnTo>
                    <a:pt x="482342" y="2579709"/>
                  </a:lnTo>
                  <a:lnTo>
                    <a:pt x="483864" y="2548568"/>
                  </a:lnTo>
                  <a:lnTo>
                    <a:pt x="497217" y="2520711"/>
                  </a:lnTo>
                  <a:lnTo>
                    <a:pt x="522144" y="2501524"/>
                  </a:lnTo>
                  <a:lnTo>
                    <a:pt x="558389" y="2496389"/>
                  </a:lnTo>
                  <a:lnTo>
                    <a:pt x="594820" y="2509975"/>
                  </a:lnTo>
                  <a:lnTo>
                    <a:pt x="615728" y="2537249"/>
                  </a:lnTo>
                  <a:lnTo>
                    <a:pt x="621473" y="2571002"/>
                  </a:lnTo>
                  <a:lnTo>
                    <a:pt x="612417" y="2604021"/>
                  </a:lnTo>
                  <a:lnTo>
                    <a:pt x="588918" y="2629095"/>
                  </a:lnTo>
                  <a:lnTo>
                    <a:pt x="551339" y="2639014"/>
                  </a:lnTo>
                  <a:close/>
                </a:path>
                <a:path w="5575934" h="4831080" extrusionOk="0">
                  <a:moveTo>
                    <a:pt x="3433758" y="4212761"/>
                  </a:moveTo>
                  <a:lnTo>
                    <a:pt x="3398108" y="4204126"/>
                  </a:lnTo>
                  <a:lnTo>
                    <a:pt x="3375138" y="4182606"/>
                  </a:lnTo>
                  <a:lnTo>
                    <a:pt x="3364567" y="4153587"/>
                  </a:lnTo>
                  <a:lnTo>
                    <a:pt x="3366112" y="4122456"/>
                  </a:lnTo>
                  <a:lnTo>
                    <a:pt x="3379489" y="4094600"/>
                  </a:lnTo>
                  <a:lnTo>
                    <a:pt x="3404415" y="4075406"/>
                  </a:lnTo>
                  <a:lnTo>
                    <a:pt x="3440608" y="4070261"/>
                  </a:lnTo>
                  <a:lnTo>
                    <a:pt x="3476967" y="4083848"/>
                  </a:lnTo>
                  <a:lnTo>
                    <a:pt x="3497854" y="4111122"/>
                  </a:lnTo>
                  <a:lnTo>
                    <a:pt x="3503624" y="4144867"/>
                  </a:lnTo>
                  <a:lnTo>
                    <a:pt x="3494629" y="4177867"/>
                  </a:lnTo>
                  <a:lnTo>
                    <a:pt x="3471222" y="4202903"/>
                  </a:lnTo>
                  <a:lnTo>
                    <a:pt x="3433758" y="4212761"/>
                  </a:lnTo>
                  <a:close/>
                </a:path>
                <a:path w="5575934" h="4831080" extrusionOk="0">
                  <a:moveTo>
                    <a:pt x="4892930" y="2606839"/>
                  </a:moveTo>
                  <a:lnTo>
                    <a:pt x="4892930" y="2606689"/>
                  </a:lnTo>
                  <a:lnTo>
                    <a:pt x="4855365" y="2596786"/>
                  </a:lnTo>
                  <a:lnTo>
                    <a:pt x="4831881" y="2571735"/>
                  </a:lnTo>
                  <a:lnTo>
                    <a:pt x="4822834" y="2538742"/>
                  </a:lnTo>
                  <a:lnTo>
                    <a:pt x="4828581" y="2505019"/>
                  </a:lnTo>
                  <a:lnTo>
                    <a:pt x="4849477" y="2477773"/>
                  </a:lnTo>
                  <a:lnTo>
                    <a:pt x="4885880" y="2464214"/>
                  </a:lnTo>
                  <a:lnTo>
                    <a:pt x="4922137" y="2469352"/>
                  </a:lnTo>
                  <a:lnTo>
                    <a:pt x="4947092" y="2488545"/>
                  </a:lnTo>
                  <a:lnTo>
                    <a:pt x="4960477" y="2516408"/>
                  </a:lnTo>
                  <a:lnTo>
                    <a:pt x="4962022" y="2547555"/>
                  </a:lnTo>
                  <a:lnTo>
                    <a:pt x="4951458" y="2576600"/>
                  </a:lnTo>
                  <a:lnTo>
                    <a:pt x="4928518" y="2598157"/>
                  </a:lnTo>
                  <a:lnTo>
                    <a:pt x="4892930" y="2606839"/>
                  </a:lnTo>
                  <a:close/>
                </a:path>
                <a:path w="5575934" h="4831080" extrusionOk="0">
                  <a:moveTo>
                    <a:pt x="4892730" y="1348319"/>
                  </a:moveTo>
                  <a:lnTo>
                    <a:pt x="4857196" y="1339638"/>
                  </a:lnTo>
                  <a:lnTo>
                    <a:pt x="4834269" y="1318083"/>
                  </a:lnTo>
                  <a:lnTo>
                    <a:pt x="4823693" y="1289041"/>
                  </a:lnTo>
                  <a:lnTo>
                    <a:pt x="4825209" y="1257895"/>
                  </a:lnTo>
                  <a:lnTo>
                    <a:pt x="4838559" y="1230032"/>
                  </a:lnTo>
                  <a:lnTo>
                    <a:pt x="4863486" y="1210836"/>
                  </a:lnTo>
                  <a:lnTo>
                    <a:pt x="4899730" y="1205692"/>
                  </a:lnTo>
                  <a:lnTo>
                    <a:pt x="4899730" y="1205549"/>
                  </a:lnTo>
                  <a:lnTo>
                    <a:pt x="4936144" y="1219183"/>
                  </a:lnTo>
                  <a:lnTo>
                    <a:pt x="4957049" y="1246471"/>
                  </a:lnTo>
                  <a:lnTo>
                    <a:pt x="4962802" y="1280222"/>
                  </a:lnTo>
                  <a:lnTo>
                    <a:pt x="4953762" y="1313242"/>
                  </a:lnTo>
                  <a:lnTo>
                    <a:pt x="4930285" y="1338339"/>
                  </a:lnTo>
                  <a:lnTo>
                    <a:pt x="4892730" y="1348319"/>
                  </a:lnTo>
                  <a:close/>
                </a:path>
                <a:path w="5575934" h="4831080" extrusionOk="0">
                  <a:moveTo>
                    <a:pt x="4961905" y="718085"/>
                  </a:moveTo>
                  <a:lnTo>
                    <a:pt x="4926378" y="709359"/>
                  </a:lnTo>
                  <a:lnTo>
                    <a:pt x="4903455" y="687786"/>
                  </a:lnTo>
                  <a:lnTo>
                    <a:pt x="4892878" y="658743"/>
                  </a:lnTo>
                  <a:lnTo>
                    <a:pt x="4894392" y="627608"/>
                  </a:lnTo>
                  <a:lnTo>
                    <a:pt x="4907738" y="599757"/>
                  </a:lnTo>
                  <a:lnTo>
                    <a:pt x="4932662" y="580566"/>
                  </a:lnTo>
                  <a:lnTo>
                    <a:pt x="4968905" y="575413"/>
                  </a:lnTo>
                  <a:lnTo>
                    <a:pt x="4968905" y="575268"/>
                  </a:lnTo>
                  <a:lnTo>
                    <a:pt x="5005340" y="588867"/>
                  </a:lnTo>
                  <a:lnTo>
                    <a:pt x="5026257" y="616141"/>
                  </a:lnTo>
                  <a:lnTo>
                    <a:pt x="5032015" y="649895"/>
                  </a:lnTo>
                  <a:lnTo>
                    <a:pt x="5022970" y="682934"/>
                  </a:lnTo>
                  <a:lnTo>
                    <a:pt x="4999481" y="708063"/>
                  </a:lnTo>
                  <a:lnTo>
                    <a:pt x="4961905" y="718085"/>
                  </a:lnTo>
                  <a:close/>
                </a:path>
                <a:path w="5575934" h="4831080" extrusionOk="0">
                  <a:moveTo>
                    <a:pt x="4672231" y="2382415"/>
                  </a:moveTo>
                  <a:lnTo>
                    <a:pt x="4636636" y="2373685"/>
                  </a:lnTo>
                  <a:lnTo>
                    <a:pt x="4613692" y="2352110"/>
                  </a:lnTo>
                  <a:lnTo>
                    <a:pt x="4603129" y="2323065"/>
                  </a:lnTo>
                  <a:lnTo>
                    <a:pt x="4604677" y="2291929"/>
                  </a:lnTo>
                  <a:lnTo>
                    <a:pt x="4618065" y="2264076"/>
                  </a:lnTo>
                  <a:lnTo>
                    <a:pt x="4643023" y="2244884"/>
                  </a:lnTo>
                  <a:lnTo>
                    <a:pt x="4679281" y="2239730"/>
                  </a:lnTo>
                  <a:lnTo>
                    <a:pt x="4679281" y="2239587"/>
                  </a:lnTo>
                  <a:lnTo>
                    <a:pt x="4715691" y="2253202"/>
                  </a:lnTo>
                  <a:lnTo>
                    <a:pt x="4736586" y="2280481"/>
                  </a:lnTo>
                  <a:lnTo>
                    <a:pt x="4742328" y="2314233"/>
                  </a:lnTo>
                  <a:lnTo>
                    <a:pt x="4733275" y="2347267"/>
                  </a:lnTo>
                  <a:lnTo>
                    <a:pt x="4709789" y="2372392"/>
                  </a:lnTo>
                  <a:lnTo>
                    <a:pt x="4672231" y="2382415"/>
                  </a:lnTo>
                  <a:close/>
                </a:path>
                <a:path w="5575934" h="4831080" extrusionOk="0">
                  <a:moveTo>
                    <a:pt x="4892930" y="3631337"/>
                  </a:moveTo>
                  <a:lnTo>
                    <a:pt x="4855363" y="3621374"/>
                  </a:lnTo>
                  <a:lnTo>
                    <a:pt x="4831875" y="3596286"/>
                  </a:lnTo>
                  <a:lnTo>
                    <a:pt x="4822824" y="3563272"/>
                  </a:lnTo>
                  <a:lnTo>
                    <a:pt x="4828569" y="3529530"/>
                  </a:lnTo>
                  <a:lnTo>
                    <a:pt x="4849469" y="3502260"/>
                  </a:lnTo>
                  <a:lnTo>
                    <a:pt x="4885880" y="3488662"/>
                  </a:lnTo>
                  <a:lnTo>
                    <a:pt x="4922153" y="3493818"/>
                  </a:lnTo>
                  <a:lnTo>
                    <a:pt x="4947114" y="3513010"/>
                  </a:lnTo>
                  <a:lnTo>
                    <a:pt x="4960498" y="3540860"/>
                  </a:lnTo>
                  <a:lnTo>
                    <a:pt x="4962037" y="3571994"/>
                  </a:lnTo>
                  <a:lnTo>
                    <a:pt x="4951467" y="3601036"/>
                  </a:lnTo>
                  <a:lnTo>
                    <a:pt x="4928520" y="3622609"/>
                  </a:lnTo>
                  <a:lnTo>
                    <a:pt x="4892930" y="3631337"/>
                  </a:lnTo>
                  <a:close/>
                </a:path>
                <a:path w="5575934" h="4831080" extrusionOk="0">
                  <a:moveTo>
                    <a:pt x="4737631" y="4220611"/>
                  </a:moveTo>
                  <a:lnTo>
                    <a:pt x="4702122" y="4211890"/>
                  </a:lnTo>
                  <a:lnTo>
                    <a:pt x="4679213" y="4190320"/>
                  </a:lnTo>
                  <a:lnTo>
                    <a:pt x="4668646" y="4161279"/>
                  </a:lnTo>
                  <a:lnTo>
                    <a:pt x="4670168" y="4130142"/>
                  </a:lnTo>
                  <a:lnTo>
                    <a:pt x="4683522" y="4102288"/>
                  </a:lnTo>
                  <a:lnTo>
                    <a:pt x="4708453" y="4083094"/>
                  </a:lnTo>
                  <a:lnTo>
                    <a:pt x="4744706" y="4077936"/>
                  </a:lnTo>
                  <a:lnTo>
                    <a:pt x="4781119" y="4091538"/>
                  </a:lnTo>
                  <a:lnTo>
                    <a:pt x="4802021" y="4118815"/>
                  </a:lnTo>
                  <a:lnTo>
                    <a:pt x="4807768" y="4152564"/>
                  </a:lnTo>
                  <a:lnTo>
                    <a:pt x="4798715" y="4185582"/>
                  </a:lnTo>
                  <a:lnTo>
                    <a:pt x="4775217" y="4210666"/>
                  </a:lnTo>
                  <a:lnTo>
                    <a:pt x="4737631" y="4220611"/>
                  </a:lnTo>
                  <a:close/>
                </a:path>
                <a:path w="5575934" h="4831080" extrusionOk="0">
                  <a:moveTo>
                    <a:pt x="5415079" y="4830735"/>
                  </a:moveTo>
                  <a:lnTo>
                    <a:pt x="5379563" y="4822051"/>
                  </a:lnTo>
                  <a:lnTo>
                    <a:pt x="5356650" y="4800491"/>
                  </a:lnTo>
                  <a:lnTo>
                    <a:pt x="5346083" y="4771443"/>
                  </a:lnTo>
                  <a:lnTo>
                    <a:pt x="5347604" y="4740293"/>
                  </a:lnTo>
                  <a:lnTo>
                    <a:pt x="5360957" y="4712430"/>
                  </a:lnTo>
                  <a:lnTo>
                    <a:pt x="5385885" y="4693240"/>
                  </a:lnTo>
                  <a:lnTo>
                    <a:pt x="5422129" y="4688110"/>
                  </a:lnTo>
                  <a:lnTo>
                    <a:pt x="5422129" y="4687960"/>
                  </a:lnTo>
                  <a:lnTo>
                    <a:pt x="5458539" y="4701548"/>
                  </a:lnTo>
                  <a:lnTo>
                    <a:pt x="5479435" y="4728831"/>
                  </a:lnTo>
                  <a:lnTo>
                    <a:pt x="5485176" y="4762600"/>
                  </a:lnTo>
                  <a:lnTo>
                    <a:pt x="5476124" y="4795647"/>
                  </a:lnTo>
                  <a:lnTo>
                    <a:pt x="5452638" y="4820761"/>
                  </a:lnTo>
                  <a:lnTo>
                    <a:pt x="5415079" y="4830735"/>
                  </a:lnTo>
                  <a:close/>
                </a:path>
                <a:path w="5575934" h="4831080" extrusionOk="0">
                  <a:moveTo>
                    <a:pt x="5089355" y="2845839"/>
                  </a:moveTo>
                  <a:lnTo>
                    <a:pt x="5051783" y="2835879"/>
                  </a:lnTo>
                  <a:lnTo>
                    <a:pt x="5028300" y="2810799"/>
                  </a:lnTo>
                  <a:lnTo>
                    <a:pt x="5019258" y="2777792"/>
                  </a:lnTo>
                  <a:lnTo>
                    <a:pt x="5025011" y="2744054"/>
                  </a:lnTo>
                  <a:lnTo>
                    <a:pt x="5045909" y="2716779"/>
                  </a:lnTo>
                  <a:lnTo>
                    <a:pt x="5082305" y="2703164"/>
                  </a:lnTo>
                  <a:lnTo>
                    <a:pt x="5118510" y="2708336"/>
                  </a:lnTo>
                  <a:lnTo>
                    <a:pt x="5143423" y="2727533"/>
                  </a:lnTo>
                  <a:lnTo>
                    <a:pt x="5156778" y="2755383"/>
                  </a:lnTo>
                  <a:lnTo>
                    <a:pt x="5158312" y="2786512"/>
                  </a:lnTo>
                  <a:lnTo>
                    <a:pt x="5147763" y="2815546"/>
                  </a:lnTo>
                  <a:lnTo>
                    <a:pt x="5124865" y="2837113"/>
                  </a:lnTo>
                  <a:lnTo>
                    <a:pt x="5089355" y="2845839"/>
                  </a:lnTo>
                  <a:close/>
                </a:path>
                <a:path w="5575934" h="4831080" extrusionOk="0">
                  <a:moveTo>
                    <a:pt x="5497563" y="3814402"/>
                  </a:moveTo>
                  <a:close/>
                </a:path>
                <a:path w="5575934" h="4831080" extrusionOk="0">
                  <a:moveTo>
                    <a:pt x="5504654" y="3957061"/>
                  </a:moveTo>
                  <a:lnTo>
                    <a:pt x="5467099" y="3947116"/>
                  </a:lnTo>
                  <a:lnTo>
                    <a:pt x="5443621" y="3922033"/>
                  </a:lnTo>
                  <a:lnTo>
                    <a:pt x="5434576" y="3889015"/>
                  </a:lnTo>
                  <a:lnTo>
                    <a:pt x="5440321" y="3855265"/>
                  </a:lnTo>
                  <a:lnTo>
                    <a:pt x="5461212" y="3827988"/>
                  </a:lnTo>
                  <a:lnTo>
                    <a:pt x="5497563" y="3814402"/>
                  </a:lnTo>
                  <a:lnTo>
                    <a:pt x="5533741" y="3819537"/>
                  </a:lnTo>
                  <a:lnTo>
                    <a:pt x="5558709" y="3838732"/>
                  </a:lnTo>
                  <a:lnTo>
                    <a:pt x="5572096" y="3866590"/>
                  </a:lnTo>
                  <a:lnTo>
                    <a:pt x="5573644" y="3897732"/>
                  </a:lnTo>
                  <a:lnTo>
                    <a:pt x="5563093" y="3926777"/>
                  </a:lnTo>
                  <a:lnTo>
                    <a:pt x="5540183" y="3948347"/>
                  </a:lnTo>
                  <a:lnTo>
                    <a:pt x="5504654" y="3957061"/>
                  </a:lnTo>
                  <a:close/>
                </a:path>
                <a:path w="5575934" h="4831080" extrusionOk="0">
                  <a:moveTo>
                    <a:pt x="5362145" y="1701369"/>
                  </a:moveTo>
                  <a:close/>
                </a:path>
                <a:path w="5575934" h="4831080" extrusionOk="0">
                  <a:moveTo>
                    <a:pt x="5369204" y="1844028"/>
                  </a:moveTo>
                  <a:lnTo>
                    <a:pt x="5331642" y="1834066"/>
                  </a:lnTo>
                  <a:lnTo>
                    <a:pt x="5308167" y="1808977"/>
                  </a:lnTo>
                  <a:lnTo>
                    <a:pt x="5299130" y="1775963"/>
                  </a:lnTo>
                  <a:lnTo>
                    <a:pt x="5304884" y="1742222"/>
                  </a:lnTo>
                  <a:lnTo>
                    <a:pt x="5325783" y="1714953"/>
                  </a:lnTo>
                  <a:lnTo>
                    <a:pt x="5362145" y="1701369"/>
                  </a:lnTo>
                  <a:lnTo>
                    <a:pt x="5398338" y="1706530"/>
                  </a:lnTo>
                  <a:lnTo>
                    <a:pt x="5423295" y="1725738"/>
                  </a:lnTo>
                  <a:lnTo>
                    <a:pt x="5436669" y="1753602"/>
                  </a:lnTo>
                  <a:lnTo>
                    <a:pt x="5438204" y="1784742"/>
                  </a:lnTo>
                  <a:lnTo>
                    <a:pt x="5427643" y="1813779"/>
                  </a:lnTo>
                  <a:lnTo>
                    <a:pt x="5404728" y="1835334"/>
                  </a:lnTo>
                  <a:lnTo>
                    <a:pt x="5369204" y="1844028"/>
                  </a:lnTo>
                  <a:close/>
                </a:path>
                <a:path w="5575934" h="4831080" extrusionOk="0">
                  <a:moveTo>
                    <a:pt x="3595283" y="3271288"/>
                  </a:moveTo>
                  <a:lnTo>
                    <a:pt x="3559748" y="3262559"/>
                  </a:lnTo>
                  <a:lnTo>
                    <a:pt x="3536822" y="3240986"/>
                  </a:lnTo>
                  <a:lnTo>
                    <a:pt x="3526246" y="3211945"/>
                  </a:lnTo>
                  <a:lnTo>
                    <a:pt x="3527762" y="3180811"/>
                  </a:lnTo>
                  <a:lnTo>
                    <a:pt x="3541112" y="3152960"/>
                  </a:lnTo>
                  <a:lnTo>
                    <a:pt x="3566038" y="3133769"/>
                  </a:lnTo>
                  <a:lnTo>
                    <a:pt x="3602283" y="3128613"/>
                  </a:lnTo>
                  <a:lnTo>
                    <a:pt x="3638761" y="3142211"/>
                  </a:lnTo>
                  <a:lnTo>
                    <a:pt x="3659690" y="3169481"/>
                  </a:lnTo>
                  <a:lnTo>
                    <a:pt x="3665439" y="3203222"/>
                  </a:lnTo>
                  <a:lnTo>
                    <a:pt x="3656375" y="3236237"/>
                  </a:lnTo>
                  <a:lnTo>
                    <a:pt x="3632867" y="3261325"/>
                  </a:lnTo>
                  <a:lnTo>
                    <a:pt x="3595283" y="3271288"/>
                  </a:lnTo>
                  <a:close/>
                </a:path>
                <a:path w="5575934" h="4831080" extrusionOk="0">
                  <a:moveTo>
                    <a:pt x="3205009" y="1565116"/>
                  </a:moveTo>
                  <a:lnTo>
                    <a:pt x="3167454" y="1555134"/>
                  </a:lnTo>
                  <a:lnTo>
                    <a:pt x="3143977" y="1530034"/>
                  </a:lnTo>
                  <a:lnTo>
                    <a:pt x="3134937" y="1497015"/>
                  </a:lnTo>
                  <a:lnTo>
                    <a:pt x="3140690" y="1463278"/>
                  </a:lnTo>
                  <a:lnTo>
                    <a:pt x="3161595" y="1436021"/>
                  </a:lnTo>
                  <a:lnTo>
                    <a:pt x="3198009" y="1422444"/>
                  </a:lnTo>
                  <a:lnTo>
                    <a:pt x="3234260" y="1427600"/>
                  </a:lnTo>
                  <a:lnTo>
                    <a:pt x="3259202" y="1446798"/>
                  </a:lnTo>
                  <a:lnTo>
                    <a:pt x="3272570" y="1474656"/>
                  </a:lnTo>
                  <a:lnTo>
                    <a:pt x="3274099" y="1505796"/>
                  </a:lnTo>
                  <a:lnTo>
                    <a:pt x="3263525" y="1534839"/>
                  </a:lnTo>
                  <a:lnTo>
                    <a:pt x="3240583" y="1556406"/>
                  </a:lnTo>
                  <a:lnTo>
                    <a:pt x="3205009" y="1565116"/>
                  </a:lnTo>
                  <a:close/>
                </a:path>
                <a:path w="5575934" h="4831080" extrusionOk="0">
                  <a:moveTo>
                    <a:pt x="3113134" y="3472112"/>
                  </a:moveTo>
                  <a:lnTo>
                    <a:pt x="3075579" y="3462150"/>
                  </a:lnTo>
                  <a:lnTo>
                    <a:pt x="3052101" y="3437061"/>
                  </a:lnTo>
                  <a:lnTo>
                    <a:pt x="3043056" y="3404047"/>
                  </a:lnTo>
                  <a:lnTo>
                    <a:pt x="3048801" y="3370305"/>
                  </a:lnTo>
                  <a:lnTo>
                    <a:pt x="3069691" y="3343036"/>
                  </a:lnTo>
                  <a:lnTo>
                    <a:pt x="3106084" y="3329438"/>
                  </a:lnTo>
                  <a:lnTo>
                    <a:pt x="3142371" y="3334611"/>
                  </a:lnTo>
                  <a:lnTo>
                    <a:pt x="3167335" y="3353811"/>
                  </a:lnTo>
                  <a:lnTo>
                    <a:pt x="3180714" y="3381664"/>
                  </a:lnTo>
                  <a:lnTo>
                    <a:pt x="3182246" y="3412796"/>
                  </a:lnTo>
                  <a:lnTo>
                    <a:pt x="3171668" y="3441831"/>
                  </a:lnTo>
                  <a:lnTo>
                    <a:pt x="3148718" y="3463394"/>
                  </a:lnTo>
                  <a:lnTo>
                    <a:pt x="3113134" y="3472112"/>
                  </a:lnTo>
                  <a:close/>
                </a:path>
                <a:path w="5575934" h="4831080" extrusionOk="0">
                  <a:moveTo>
                    <a:pt x="3340358" y="4584610"/>
                  </a:moveTo>
                  <a:lnTo>
                    <a:pt x="3302800" y="4574665"/>
                  </a:lnTo>
                  <a:lnTo>
                    <a:pt x="3279314" y="4549582"/>
                  </a:lnTo>
                  <a:lnTo>
                    <a:pt x="3270262" y="4516563"/>
                  </a:lnTo>
                  <a:lnTo>
                    <a:pt x="3276003" y="4482814"/>
                  </a:lnTo>
                  <a:lnTo>
                    <a:pt x="3296899" y="4455537"/>
                  </a:lnTo>
                  <a:lnTo>
                    <a:pt x="3333309" y="4441935"/>
                  </a:lnTo>
                  <a:lnTo>
                    <a:pt x="3369589" y="4447111"/>
                  </a:lnTo>
                  <a:lnTo>
                    <a:pt x="3394568" y="4466318"/>
                  </a:lnTo>
                  <a:lnTo>
                    <a:pt x="3407973" y="4494178"/>
                  </a:lnTo>
                  <a:lnTo>
                    <a:pt x="3409528" y="4525315"/>
                  </a:lnTo>
                  <a:lnTo>
                    <a:pt x="3398961" y="4554350"/>
                  </a:lnTo>
                  <a:lnTo>
                    <a:pt x="3375995" y="4575908"/>
                  </a:lnTo>
                  <a:lnTo>
                    <a:pt x="3340358" y="4584610"/>
                  </a:lnTo>
                  <a:close/>
                </a:path>
                <a:path w="5575934" h="4831080" extrusionOk="0">
                  <a:moveTo>
                    <a:pt x="3112134" y="541568"/>
                  </a:moveTo>
                  <a:lnTo>
                    <a:pt x="3074579" y="531588"/>
                  </a:lnTo>
                  <a:lnTo>
                    <a:pt x="3051103" y="506495"/>
                  </a:lnTo>
                  <a:lnTo>
                    <a:pt x="3042062" y="473483"/>
                  </a:lnTo>
                  <a:lnTo>
                    <a:pt x="3047816" y="439749"/>
                  </a:lnTo>
                  <a:lnTo>
                    <a:pt x="3068720" y="412487"/>
                  </a:lnTo>
                  <a:lnTo>
                    <a:pt x="3105134" y="398893"/>
                  </a:lnTo>
                  <a:lnTo>
                    <a:pt x="3141373" y="404065"/>
                  </a:lnTo>
                  <a:lnTo>
                    <a:pt x="3166318" y="423268"/>
                  </a:lnTo>
                  <a:lnTo>
                    <a:pt x="3179697" y="451125"/>
                  </a:lnTo>
                  <a:lnTo>
                    <a:pt x="3181240" y="482261"/>
                  </a:lnTo>
                  <a:lnTo>
                    <a:pt x="3170674" y="511298"/>
                  </a:lnTo>
                  <a:lnTo>
                    <a:pt x="3147729" y="532859"/>
                  </a:lnTo>
                  <a:lnTo>
                    <a:pt x="3112134" y="541568"/>
                  </a:lnTo>
                  <a:close/>
                </a:path>
                <a:path w="5575934" h="4831080" extrusionOk="0">
                  <a:moveTo>
                    <a:pt x="3869057" y="3943236"/>
                  </a:moveTo>
                  <a:lnTo>
                    <a:pt x="3831494" y="3933291"/>
                  </a:lnTo>
                  <a:lnTo>
                    <a:pt x="3808013" y="3908208"/>
                  </a:lnTo>
                  <a:lnTo>
                    <a:pt x="3798970" y="3875190"/>
                  </a:lnTo>
                  <a:lnTo>
                    <a:pt x="3804719" y="3841440"/>
                  </a:lnTo>
                  <a:lnTo>
                    <a:pt x="3825613" y="3814163"/>
                  </a:lnTo>
                  <a:lnTo>
                    <a:pt x="3862007" y="3800562"/>
                  </a:lnTo>
                  <a:lnTo>
                    <a:pt x="3898277" y="3805728"/>
                  </a:lnTo>
                  <a:lnTo>
                    <a:pt x="3923232" y="3824929"/>
                  </a:lnTo>
                  <a:lnTo>
                    <a:pt x="3936609" y="3852786"/>
                  </a:lnTo>
                  <a:lnTo>
                    <a:pt x="3938143" y="3883922"/>
                  </a:lnTo>
                  <a:lnTo>
                    <a:pt x="3927572" y="3912961"/>
                  </a:lnTo>
                  <a:lnTo>
                    <a:pt x="3904631" y="3934525"/>
                  </a:lnTo>
                  <a:lnTo>
                    <a:pt x="3869057" y="3943236"/>
                  </a:lnTo>
                  <a:close/>
                </a:path>
                <a:path w="5575934" h="4831080" extrusionOk="0">
                  <a:moveTo>
                    <a:pt x="3892482" y="456096"/>
                  </a:moveTo>
                  <a:lnTo>
                    <a:pt x="3854927" y="446153"/>
                  </a:lnTo>
                  <a:lnTo>
                    <a:pt x="3831449" y="421077"/>
                  </a:lnTo>
                  <a:lnTo>
                    <a:pt x="3822404" y="388066"/>
                  </a:lnTo>
                  <a:lnTo>
                    <a:pt x="3828149" y="354321"/>
                  </a:lnTo>
                  <a:lnTo>
                    <a:pt x="3849040" y="327040"/>
                  </a:lnTo>
                  <a:lnTo>
                    <a:pt x="3885432" y="313424"/>
                  </a:lnTo>
                  <a:lnTo>
                    <a:pt x="3921719" y="318662"/>
                  </a:lnTo>
                  <a:lnTo>
                    <a:pt x="3946683" y="337906"/>
                  </a:lnTo>
                  <a:lnTo>
                    <a:pt x="3960063" y="365780"/>
                  </a:lnTo>
                  <a:lnTo>
                    <a:pt x="3961595" y="396910"/>
                  </a:lnTo>
                  <a:lnTo>
                    <a:pt x="3951017" y="425923"/>
                  </a:lnTo>
                  <a:lnTo>
                    <a:pt x="3928067" y="447443"/>
                  </a:lnTo>
                  <a:lnTo>
                    <a:pt x="3892482" y="456096"/>
                  </a:lnTo>
                  <a:close/>
                </a:path>
                <a:path w="5575934" h="4831080" extrusionOk="0">
                  <a:moveTo>
                    <a:pt x="2777385" y="4374836"/>
                  </a:moveTo>
                  <a:lnTo>
                    <a:pt x="2738468" y="4364095"/>
                  </a:lnTo>
                  <a:lnTo>
                    <a:pt x="2715118" y="4337638"/>
                  </a:lnTo>
                  <a:lnTo>
                    <a:pt x="2707335" y="4303323"/>
                  </a:lnTo>
                  <a:lnTo>
                    <a:pt x="2715118" y="4269008"/>
                  </a:lnTo>
                  <a:lnTo>
                    <a:pt x="2738468" y="4242551"/>
                  </a:lnTo>
                  <a:lnTo>
                    <a:pt x="2777385" y="4231811"/>
                  </a:lnTo>
                  <a:lnTo>
                    <a:pt x="2816308" y="4242572"/>
                  </a:lnTo>
                  <a:lnTo>
                    <a:pt x="2839657" y="4269041"/>
                  </a:lnTo>
                  <a:lnTo>
                    <a:pt x="2847434" y="4303361"/>
                  </a:lnTo>
                  <a:lnTo>
                    <a:pt x="2839646" y="4337672"/>
                  </a:lnTo>
                  <a:lnTo>
                    <a:pt x="2816294" y="4364116"/>
                  </a:lnTo>
                  <a:lnTo>
                    <a:pt x="2777385" y="4374836"/>
                  </a:lnTo>
                  <a:close/>
                </a:path>
                <a:path w="5575934" h="4831080" extrusionOk="0">
                  <a:moveTo>
                    <a:pt x="4227732" y="4676710"/>
                  </a:moveTo>
                  <a:lnTo>
                    <a:pt x="4192197" y="4668026"/>
                  </a:lnTo>
                  <a:lnTo>
                    <a:pt x="4169270" y="4646467"/>
                  </a:lnTo>
                  <a:lnTo>
                    <a:pt x="4158694" y="4617418"/>
                  </a:lnTo>
                  <a:lnTo>
                    <a:pt x="4160210" y="4586269"/>
                  </a:lnTo>
                  <a:lnTo>
                    <a:pt x="4173561" y="4558405"/>
                  </a:lnTo>
                  <a:lnTo>
                    <a:pt x="4198487" y="4539215"/>
                  </a:lnTo>
                  <a:lnTo>
                    <a:pt x="4234732" y="4534085"/>
                  </a:lnTo>
                  <a:lnTo>
                    <a:pt x="4271145" y="4547652"/>
                  </a:lnTo>
                  <a:lnTo>
                    <a:pt x="4292050" y="4574918"/>
                  </a:lnTo>
                  <a:lnTo>
                    <a:pt x="4297803" y="4608669"/>
                  </a:lnTo>
                  <a:lnTo>
                    <a:pt x="4288763" y="4641694"/>
                  </a:lnTo>
                  <a:lnTo>
                    <a:pt x="4265287" y="4666779"/>
                  </a:lnTo>
                  <a:lnTo>
                    <a:pt x="4227732" y="4676710"/>
                  </a:lnTo>
                  <a:close/>
                </a:path>
                <a:path w="5575934" h="4831080" extrusionOk="0">
                  <a:moveTo>
                    <a:pt x="4422556" y="1196874"/>
                  </a:moveTo>
                  <a:lnTo>
                    <a:pt x="4387022" y="1188163"/>
                  </a:lnTo>
                  <a:lnTo>
                    <a:pt x="4364095" y="1166596"/>
                  </a:lnTo>
                  <a:lnTo>
                    <a:pt x="4353519" y="1137552"/>
                  </a:lnTo>
                  <a:lnTo>
                    <a:pt x="4355035" y="1106412"/>
                  </a:lnTo>
                  <a:lnTo>
                    <a:pt x="4368385" y="1078553"/>
                  </a:lnTo>
                  <a:lnTo>
                    <a:pt x="4393312" y="1059356"/>
                  </a:lnTo>
                  <a:lnTo>
                    <a:pt x="4429556" y="1054200"/>
                  </a:lnTo>
                  <a:lnTo>
                    <a:pt x="4465970" y="1067798"/>
                  </a:lnTo>
                  <a:lnTo>
                    <a:pt x="4486875" y="1095067"/>
                  </a:lnTo>
                  <a:lnTo>
                    <a:pt x="4492628" y="1128809"/>
                  </a:lnTo>
                  <a:lnTo>
                    <a:pt x="4483588" y="1161824"/>
                  </a:lnTo>
                  <a:lnTo>
                    <a:pt x="4460111" y="1186912"/>
                  </a:lnTo>
                  <a:lnTo>
                    <a:pt x="4422556" y="1196874"/>
                  </a:lnTo>
                  <a:close/>
                </a:path>
              </a:pathLst>
            </a:custGeom>
            <a:solidFill>
              <a:srgbClr val="00CFFF">
                <a:alpha val="11370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40" name="Google Shape;640;g9aed4ec4b9_3_0"/>
          <p:cNvSpPr txBox="1">
            <a:spLocks noGrp="1"/>
          </p:cNvSpPr>
          <p:nvPr>
            <p:ph type="title"/>
          </p:nvPr>
        </p:nvSpPr>
        <p:spPr>
          <a:xfrm>
            <a:off x="388675" y="3122163"/>
            <a:ext cx="8699400" cy="14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9375" rIns="0" bIns="0" anchor="t" anchorCtr="0">
            <a:noAutofit/>
          </a:bodyPr>
          <a:lstStyle/>
          <a:p>
            <a:pPr marL="12700" marR="5080" lvl="0" indent="0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34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Road Accident Response Awareness Game</a:t>
            </a:r>
            <a:endParaRPr sz="4200">
              <a:solidFill>
                <a:srgbClr val="341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5080" lvl="0" indent="0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</a:endParaRPr>
          </a:p>
        </p:txBody>
      </p:sp>
      <p:sp>
        <p:nvSpPr>
          <p:cNvPr id="641" name="Google Shape;641;g9aed4ec4b9_3_0"/>
          <p:cNvSpPr txBox="1">
            <a:spLocks noGrp="1"/>
          </p:cNvSpPr>
          <p:nvPr>
            <p:ph type="title"/>
          </p:nvPr>
        </p:nvSpPr>
        <p:spPr>
          <a:xfrm>
            <a:off x="1518625" y="2210075"/>
            <a:ext cx="6439500" cy="8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9375" rIns="0" bIns="0" anchor="t" anchorCtr="0">
            <a:noAutofit/>
          </a:bodyPr>
          <a:lstStyle/>
          <a:p>
            <a:pPr marL="12700" marR="5080" lvl="0" indent="0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IT16167124  | Shangavie R</a:t>
            </a:r>
            <a:endParaRPr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5080" lvl="0" indent="0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</a:endParaRPr>
          </a:p>
        </p:txBody>
      </p:sp>
      <p:pic>
        <p:nvPicPr>
          <p:cNvPr id="642" name="Google Shape;642;g9aed4ec4b9_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7275" y="0"/>
            <a:ext cx="1886524" cy="2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g9aed4ec4b9_3_0"/>
          <p:cNvSpPr txBox="1"/>
          <p:nvPr/>
        </p:nvSpPr>
        <p:spPr>
          <a:xfrm>
            <a:off x="73722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44" name="Google Shape;644;g9aed4ec4b9_3_0"/>
          <p:cNvSpPr txBox="1"/>
          <p:nvPr/>
        </p:nvSpPr>
        <p:spPr>
          <a:xfrm>
            <a:off x="8689700" y="4701450"/>
            <a:ext cx="4542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36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45" name="Google Shape;645;g9aed4ec4b9_3_0"/>
          <p:cNvSpPr txBox="1"/>
          <p:nvPr/>
        </p:nvSpPr>
        <p:spPr>
          <a:xfrm>
            <a:off x="7275" y="4572000"/>
            <a:ext cx="78249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	IT16167124	| Shangavie R  | 2020-052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46" name="Google Shape;646;g9aed4ec4b9_3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9aed4ec4b9_3_71"/>
          <p:cNvSpPr txBox="1">
            <a:spLocks noGrp="1"/>
          </p:cNvSpPr>
          <p:nvPr>
            <p:ph type="ctrTitle" idx="4294967295"/>
          </p:nvPr>
        </p:nvSpPr>
        <p:spPr>
          <a:xfrm>
            <a:off x="540074" y="373504"/>
            <a:ext cx="2755800" cy="7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5700" baseline="30000">
                <a:solidFill>
                  <a:srgbClr val="0044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5700" baseline="30000">
              <a:solidFill>
                <a:srgbClr val="00449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9aed4ec4b9_3_71"/>
          <p:cNvSpPr txBox="1">
            <a:spLocks noGrp="1"/>
          </p:cNvSpPr>
          <p:nvPr>
            <p:ph type="subTitle" idx="4294967295"/>
          </p:nvPr>
        </p:nvSpPr>
        <p:spPr>
          <a:xfrm>
            <a:off x="473550" y="1019400"/>
            <a:ext cx="8619300" cy="13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Game based learning improves knowledge more than the theoretical approaches[21]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using the game based application, post road accident responsibility knowledge can be improved.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existing games which are related to improving responsibility knowledge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 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default game levels.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g9aed4ec4b9_3_71"/>
          <p:cNvSpPr txBox="1"/>
          <p:nvPr/>
        </p:nvSpPr>
        <p:spPr>
          <a:xfrm>
            <a:off x="605250" y="3471900"/>
            <a:ext cx="56475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 developing a mobile game with dynamic difficulty adjustment level feature improves interaction between players and the game. 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54" name="Google Shape;654;g9aed4ec4b9_3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9450" y="3335575"/>
            <a:ext cx="1483398" cy="1388825"/>
          </a:xfrm>
          <a:prstGeom prst="rect">
            <a:avLst/>
          </a:prstGeom>
          <a:noFill/>
          <a:ln>
            <a:noFill/>
          </a:ln>
          <a:effectLst>
            <a:outerShdw blurRad="57150" dist="19050" dir="63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55" name="Google Shape;655;g9aed4ec4b9_3_71"/>
          <p:cNvSpPr txBox="1"/>
          <p:nvPr/>
        </p:nvSpPr>
        <p:spPr>
          <a:xfrm>
            <a:off x="72960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6" name="Google Shape;656;g9aed4ec4b9_3_71"/>
          <p:cNvSpPr txBox="1"/>
          <p:nvPr/>
        </p:nvSpPr>
        <p:spPr>
          <a:xfrm>
            <a:off x="8689700" y="4701450"/>
            <a:ext cx="4542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37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7" name="Google Shape;657;g9aed4ec4b9_3_71"/>
          <p:cNvSpPr txBox="1"/>
          <p:nvPr/>
        </p:nvSpPr>
        <p:spPr>
          <a:xfrm>
            <a:off x="0" y="4627800"/>
            <a:ext cx="79776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	IT16167124	| Shangavie R  | 2020-052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58" name="Google Shape;658;g9aed4ec4b9_3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g9aed4ec4b9_3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6725" y="3335575"/>
            <a:ext cx="1560726" cy="13888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60" name="Google Shape;660;g9aed4ec4b9_3_71"/>
          <p:cNvSpPr/>
          <p:nvPr/>
        </p:nvSpPr>
        <p:spPr>
          <a:xfrm>
            <a:off x="258125" y="2622550"/>
            <a:ext cx="5706600" cy="916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Issues faced due to default levels are:</a:t>
            </a:r>
            <a:endParaRPr sz="1800" b="1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★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People feels bore on game, slow improvement on knowledge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★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Difficult to measure player’s performance level</a:t>
            </a:r>
            <a:endParaRPr sz="13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9aed4ec4b9_3_29"/>
          <p:cNvSpPr txBox="1">
            <a:spLocks noGrp="1"/>
          </p:cNvSpPr>
          <p:nvPr>
            <p:ph type="title"/>
          </p:nvPr>
        </p:nvSpPr>
        <p:spPr>
          <a:xfrm>
            <a:off x="69650" y="141250"/>
            <a:ext cx="79392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44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Gap</a:t>
            </a:r>
            <a:br>
              <a:rPr lang="en-US" sz="3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30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C3F2"/>
              </a:solidFill>
            </a:endParaRPr>
          </a:p>
        </p:txBody>
      </p:sp>
      <p:graphicFrame>
        <p:nvGraphicFramePr>
          <p:cNvPr id="666" name="Google Shape;666;g9aed4ec4b9_3_29"/>
          <p:cNvGraphicFramePr/>
          <p:nvPr/>
        </p:nvGraphicFramePr>
        <p:xfrm>
          <a:off x="828450" y="70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{2DBF89E0-1E81-496A-AC7A-BE2A41FD411C}</a:tableStyleId>
              </a:tblPr>
              <a:tblGrid>
                <a:gridCol w="161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1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First Aid Quiz[22]</a:t>
                      </a:r>
                      <a:endParaRPr sz="13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B7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First Aid MCQ[23]</a:t>
                      </a:r>
                      <a:endParaRPr sz="13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B7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First Aid Ireland Pop Quiz[24]</a:t>
                      </a:r>
                      <a:endParaRPr sz="13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B7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First Aid Self Test[25]</a:t>
                      </a:r>
                      <a:endParaRPr sz="13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B7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SmartCop-Safe Life Quiz game</a:t>
                      </a:r>
                      <a:endParaRPr sz="13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B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Measure the awareness level of player using their score 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B7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Measure the time that a player spent on each question to answer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B7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Maintaining a leader board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B7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7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Dynamic Difficulty Adjustment in game levels</a:t>
                      </a:r>
                      <a:r>
                        <a:rPr lang="en-US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B7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67" name="Google Shape;667;g9aed4ec4b9_3_29"/>
          <p:cNvSpPr txBox="1"/>
          <p:nvPr/>
        </p:nvSpPr>
        <p:spPr>
          <a:xfrm>
            <a:off x="73722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8" name="Google Shape;668;g9aed4ec4b9_3_29"/>
          <p:cNvSpPr txBox="1"/>
          <p:nvPr/>
        </p:nvSpPr>
        <p:spPr>
          <a:xfrm>
            <a:off x="8689700" y="4701450"/>
            <a:ext cx="495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38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9" name="Google Shape;669;g9aed4ec4b9_3_29"/>
          <p:cNvSpPr txBox="1"/>
          <p:nvPr/>
        </p:nvSpPr>
        <p:spPr>
          <a:xfrm>
            <a:off x="7275" y="4657475"/>
            <a:ext cx="78822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sz="1100"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	</a:t>
            </a: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IT16167124	| Shangavie R  | 2020-052</a:t>
            </a:r>
            <a:endParaRPr sz="1100"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70" name="Google Shape;670;g9aed4ec4b9_3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" y="4686021"/>
            <a:ext cx="495325" cy="425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g9aed4ec4b9_3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1499" y="16857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g9aed4ec4b9_3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7124" y="16857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g9aed4ec4b9_3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3299" y="16340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g9aed4ec4b9_3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1499" y="25530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g9aed4ec4b9_3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524" y="261316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g9aed4ec4b9_3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3299" y="26131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g9aed4ec4b9_3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1499" y="33020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9aed4ec4b9_3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7124" y="33337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g9aed4ec4b9_3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3299" y="33596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g9aed4ec4b9_3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1499" y="40510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g9aed4ec4b9_3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7124" y="39955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g9aed4ec4b9_3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3299" y="40542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9aed4ec4b9_3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5474" y="26582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g9aed4ec4b9_3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5474" y="40610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g9aed4ec4b9_3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7150" y="1685725"/>
            <a:ext cx="353850" cy="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g9aed4ec4b9_3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7150" y="3411350"/>
            <a:ext cx="353850" cy="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9aed4ec4b9_3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9475" y="1634050"/>
            <a:ext cx="353850" cy="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g9aed4ec4b9_3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9475" y="2658275"/>
            <a:ext cx="353850" cy="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g9aed4ec4b9_3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9475" y="3353725"/>
            <a:ext cx="353850" cy="3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g9aed4ec4b9_3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9475" y="4114325"/>
            <a:ext cx="353850" cy="3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g9aed4ec4b9_3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75" y="152400"/>
            <a:ext cx="2509728" cy="6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g9aed4ec4b9_3_108"/>
          <p:cNvSpPr txBox="1"/>
          <p:nvPr/>
        </p:nvSpPr>
        <p:spPr>
          <a:xfrm>
            <a:off x="311425" y="195875"/>
            <a:ext cx="22203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Question</a:t>
            </a:r>
            <a:endParaRPr sz="2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7" name="Google Shape;697;g9aed4ec4b9_3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925" y="204575"/>
            <a:ext cx="3743850" cy="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g9aed4ec4b9_3_108"/>
          <p:cNvSpPr txBox="1"/>
          <p:nvPr/>
        </p:nvSpPr>
        <p:spPr>
          <a:xfrm>
            <a:off x="4087100" y="204575"/>
            <a:ext cx="34341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Objectives</a:t>
            </a:r>
            <a:endParaRPr sz="2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9" name="Google Shape;699;g9aed4ec4b9_3_108"/>
          <p:cNvSpPr/>
          <p:nvPr/>
        </p:nvSpPr>
        <p:spPr>
          <a:xfrm>
            <a:off x="43576" y="919250"/>
            <a:ext cx="2894898" cy="1869400"/>
          </a:xfrm>
          <a:custGeom>
            <a:avLst/>
            <a:gdLst/>
            <a:ahLst/>
            <a:cxnLst/>
            <a:rect l="l" t="t" r="r" b="b"/>
            <a:pathLst>
              <a:path w="1424304" h="1424305" extrusionOk="0">
                <a:moveTo>
                  <a:pt x="711886" y="1423794"/>
                </a:moveTo>
                <a:lnTo>
                  <a:pt x="663146" y="1422152"/>
                </a:lnTo>
                <a:lnTo>
                  <a:pt x="615288" y="1417295"/>
                </a:lnTo>
                <a:lnTo>
                  <a:pt x="568417" y="1409331"/>
                </a:lnTo>
                <a:lnTo>
                  <a:pt x="522640" y="1398365"/>
                </a:lnTo>
                <a:lnTo>
                  <a:pt x="478062" y="1384502"/>
                </a:lnTo>
                <a:lnTo>
                  <a:pt x="434789" y="1367850"/>
                </a:lnTo>
                <a:lnTo>
                  <a:pt x="392928" y="1348514"/>
                </a:lnTo>
                <a:lnTo>
                  <a:pt x="352585" y="1326600"/>
                </a:lnTo>
                <a:lnTo>
                  <a:pt x="313865" y="1302214"/>
                </a:lnTo>
                <a:lnTo>
                  <a:pt x="276875" y="1275462"/>
                </a:lnTo>
                <a:lnTo>
                  <a:pt x="241721" y="1246451"/>
                </a:lnTo>
                <a:lnTo>
                  <a:pt x="208508" y="1215286"/>
                </a:lnTo>
                <a:lnTo>
                  <a:pt x="177343" y="1182072"/>
                </a:lnTo>
                <a:lnTo>
                  <a:pt x="148331" y="1146918"/>
                </a:lnTo>
                <a:lnTo>
                  <a:pt x="121580" y="1109927"/>
                </a:lnTo>
                <a:lnTo>
                  <a:pt x="97194" y="1071207"/>
                </a:lnTo>
                <a:lnTo>
                  <a:pt x="75280" y="1030863"/>
                </a:lnTo>
                <a:lnTo>
                  <a:pt x="55944" y="989001"/>
                </a:lnTo>
                <a:lnTo>
                  <a:pt x="39291" y="945728"/>
                </a:lnTo>
                <a:lnTo>
                  <a:pt x="25429" y="901149"/>
                </a:lnTo>
                <a:lnTo>
                  <a:pt x="14463" y="855371"/>
                </a:lnTo>
                <a:lnTo>
                  <a:pt x="6498" y="808499"/>
                </a:lnTo>
                <a:lnTo>
                  <a:pt x="1642" y="760639"/>
                </a:lnTo>
                <a:lnTo>
                  <a:pt x="0" y="711898"/>
                </a:lnTo>
                <a:lnTo>
                  <a:pt x="1642" y="663157"/>
                </a:lnTo>
                <a:lnTo>
                  <a:pt x="6498" y="615298"/>
                </a:lnTo>
                <a:lnTo>
                  <a:pt x="14463" y="568426"/>
                </a:lnTo>
                <a:lnTo>
                  <a:pt x="25429" y="522648"/>
                </a:lnTo>
                <a:lnTo>
                  <a:pt x="39291" y="478069"/>
                </a:lnTo>
                <a:lnTo>
                  <a:pt x="55944" y="434796"/>
                </a:lnTo>
                <a:lnTo>
                  <a:pt x="75280" y="392934"/>
                </a:lnTo>
                <a:lnTo>
                  <a:pt x="97194" y="352590"/>
                </a:lnTo>
                <a:lnTo>
                  <a:pt x="121580" y="313869"/>
                </a:lnTo>
                <a:lnTo>
                  <a:pt x="148331" y="276879"/>
                </a:lnTo>
                <a:lnTo>
                  <a:pt x="177343" y="241724"/>
                </a:lnTo>
                <a:lnTo>
                  <a:pt x="208508" y="208510"/>
                </a:lnTo>
                <a:lnTo>
                  <a:pt x="241721" y="177345"/>
                </a:lnTo>
                <a:lnTo>
                  <a:pt x="276875" y="148333"/>
                </a:lnTo>
                <a:lnTo>
                  <a:pt x="313865" y="121581"/>
                </a:lnTo>
                <a:lnTo>
                  <a:pt x="352585" y="97195"/>
                </a:lnTo>
                <a:lnTo>
                  <a:pt x="392928" y="75281"/>
                </a:lnTo>
                <a:lnTo>
                  <a:pt x="434789" y="55944"/>
                </a:lnTo>
                <a:lnTo>
                  <a:pt x="478062" y="39292"/>
                </a:lnTo>
                <a:lnTo>
                  <a:pt x="522640" y="25429"/>
                </a:lnTo>
                <a:lnTo>
                  <a:pt x="568417" y="14463"/>
                </a:lnTo>
                <a:lnTo>
                  <a:pt x="615288" y="6498"/>
                </a:lnTo>
                <a:lnTo>
                  <a:pt x="663146" y="1642"/>
                </a:lnTo>
                <a:lnTo>
                  <a:pt x="711886" y="0"/>
                </a:lnTo>
                <a:lnTo>
                  <a:pt x="763161" y="1847"/>
                </a:lnTo>
                <a:lnTo>
                  <a:pt x="813873" y="7339"/>
                </a:lnTo>
                <a:lnTo>
                  <a:pt x="863841" y="16401"/>
                </a:lnTo>
                <a:lnTo>
                  <a:pt x="912887" y="28960"/>
                </a:lnTo>
                <a:lnTo>
                  <a:pt x="960830" y="44940"/>
                </a:lnTo>
                <a:lnTo>
                  <a:pt x="1007491" y="64268"/>
                </a:lnTo>
                <a:lnTo>
                  <a:pt x="1052691" y="86868"/>
                </a:lnTo>
                <a:lnTo>
                  <a:pt x="1096250" y="112667"/>
                </a:lnTo>
                <a:lnTo>
                  <a:pt x="1137988" y="141591"/>
                </a:lnTo>
                <a:lnTo>
                  <a:pt x="1177726" y="173563"/>
                </a:lnTo>
                <a:lnTo>
                  <a:pt x="1215285" y="208512"/>
                </a:lnTo>
                <a:lnTo>
                  <a:pt x="1250231" y="246071"/>
                </a:lnTo>
                <a:lnTo>
                  <a:pt x="1282202" y="285811"/>
                </a:lnTo>
                <a:lnTo>
                  <a:pt x="1311123" y="327549"/>
                </a:lnTo>
                <a:lnTo>
                  <a:pt x="1336921" y="371108"/>
                </a:lnTo>
                <a:lnTo>
                  <a:pt x="1359520" y="416308"/>
                </a:lnTo>
                <a:lnTo>
                  <a:pt x="1378846" y="462968"/>
                </a:lnTo>
                <a:lnTo>
                  <a:pt x="1394826" y="510910"/>
                </a:lnTo>
                <a:lnTo>
                  <a:pt x="1407383" y="559953"/>
                </a:lnTo>
                <a:lnTo>
                  <a:pt x="1416445" y="609919"/>
                </a:lnTo>
                <a:lnTo>
                  <a:pt x="1421937" y="660627"/>
                </a:lnTo>
                <a:lnTo>
                  <a:pt x="1423784" y="711898"/>
                </a:lnTo>
                <a:lnTo>
                  <a:pt x="1422142" y="760639"/>
                </a:lnTo>
                <a:lnTo>
                  <a:pt x="1417285" y="808499"/>
                </a:lnTo>
                <a:lnTo>
                  <a:pt x="1409321" y="855371"/>
                </a:lnTo>
                <a:lnTo>
                  <a:pt x="1398355" y="901149"/>
                </a:lnTo>
                <a:lnTo>
                  <a:pt x="1384492" y="945728"/>
                </a:lnTo>
                <a:lnTo>
                  <a:pt x="1367840" y="989001"/>
                </a:lnTo>
                <a:lnTo>
                  <a:pt x="1348504" y="1030863"/>
                </a:lnTo>
                <a:lnTo>
                  <a:pt x="1326590" y="1071207"/>
                </a:lnTo>
                <a:lnTo>
                  <a:pt x="1302204" y="1109927"/>
                </a:lnTo>
                <a:lnTo>
                  <a:pt x="1275452" y="1146918"/>
                </a:lnTo>
                <a:lnTo>
                  <a:pt x="1246441" y="1182072"/>
                </a:lnTo>
                <a:lnTo>
                  <a:pt x="1215275" y="1215286"/>
                </a:lnTo>
                <a:lnTo>
                  <a:pt x="1182062" y="1246451"/>
                </a:lnTo>
                <a:lnTo>
                  <a:pt x="1146907" y="1275462"/>
                </a:lnTo>
                <a:lnTo>
                  <a:pt x="1109916" y="1302214"/>
                </a:lnTo>
                <a:lnTo>
                  <a:pt x="1071196" y="1326600"/>
                </a:lnTo>
                <a:lnTo>
                  <a:pt x="1030852" y="1348514"/>
                </a:lnTo>
                <a:lnTo>
                  <a:pt x="988990" y="1367850"/>
                </a:lnTo>
                <a:lnTo>
                  <a:pt x="945717" y="1384502"/>
                </a:lnTo>
                <a:lnTo>
                  <a:pt x="901138" y="1398365"/>
                </a:lnTo>
                <a:lnTo>
                  <a:pt x="855359" y="1409331"/>
                </a:lnTo>
                <a:lnTo>
                  <a:pt x="808487" y="1417295"/>
                </a:lnTo>
                <a:lnTo>
                  <a:pt x="760627" y="1422152"/>
                </a:lnTo>
                <a:lnTo>
                  <a:pt x="711886" y="1423794"/>
                </a:lnTo>
                <a:close/>
              </a:path>
            </a:pathLst>
          </a:custGeom>
          <a:solidFill>
            <a:srgbClr val="2AC3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0" name="Google Shape;700;g9aed4ec4b9_3_108"/>
          <p:cNvSpPr txBox="1"/>
          <p:nvPr/>
        </p:nvSpPr>
        <p:spPr>
          <a:xfrm>
            <a:off x="-78626" y="1028625"/>
            <a:ext cx="2755500" cy="1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post road accident responsibility knowledge will be improved through game-based learning?</a:t>
            </a:r>
            <a:r>
              <a:rPr lang="en-US" sz="1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01" name="Google Shape;701;g9aed4ec4b9_3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50" y="2848875"/>
            <a:ext cx="1723124" cy="172312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g9aed4ec4b9_3_108"/>
          <p:cNvSpPr/>
          <p:nvPr/>
        </p:nvSpPr>
        <p:spPr>
          <a:xfrm>
            <a:off x="3948025" y="919250"/>
            <a:ext cx="4559100" cy="1469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develop a game-based mobile application with dynamic difficulty level adjustment using supervised learning algorithm to improve the post road accident responsibility knowledge.</a:t>
            </a:r>
            <a:endParaRPr sz="15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3" name="Google Shape;703;g9aed4ec4b9_3_108"/>
          <p:cNvSpPr/>
          <p:nvPr/>
        </p:nvSpPr>
        <p:spPr>
          <a:xfrm>
            <a:off x="2593325" y="2942300"/>
            <a:ext cx="1572150" cy="1940475"/>
          </a:xfrm>
          <a:prstGeom prst="flowChartOffpageConnector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-228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</a:t>
            </a:r>
            <a:r>
              <a:rPr lang="en-U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-US" sz="13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 questions based on the player’s performance using supervised learning algorithm</a:t>
            </a:r>
            <a:endParaRPr sz="13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4" name="Google Shape;704;g9aed4ec4b9_3_108"/>
          <p:cNvSpPr/>
          <p:nvPr/>
        </p:nvSpPr>
        <p:spPr>
          <a:xfrm>
            <a:off x="4275625" y="2942300"/>
            <a:ext cx="1572150" cy="1869400"/>
          </a:xfrm>
          <a:prstGeom prst="flowChartOffpageConnector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-228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</a:t>
            </a:r>
            <a:r>
              <a:rPr lang="en-U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Predict time  based on the player’s performance using supervised learning algorithm</a:t>
            </a:r>
            <a:endParaRPr sz="13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5" name="Google Shape;705;g9aed4ec4b9_3_108"/>
          <p:cNvSpPr/>
          <p:nvPr/>
        </p:nvSpPr>
        <p:spPr>
          <a:xfrm>
            <a:off x="5906425" y="2942300"/>
            <a:ext cx="1572150" cy="1798725"/>
          </a:xfrm>
          <a:prstGeom prst="flowChartOffpageConnector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-228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</a:t>
            </a:r>
            <a:r>
              <a:rPr lang="en-U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Display obtained score based on the given input provided by the player</a:t>
            </a:r>
            <a:endParaRPr sz="13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6" name="Google Shape;706;g9aed4ec4b9_3_108"/>
          <p:cNvSpPr/>
          <p:nvPr/>
        </p:nvSpPr>
        <p:spPr>
          <a:xfrm>
            <a:off x="7554775" y="2967650"/>
            <a:ext cx="1441700" cy="1869400"/>
          </a:xfrm>
          <a:prstGeom prst="flowChartOffpageConnector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-228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</a:t>
            </a:r>
            <a:r>
              <a:rPr lang="en-U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Display player’s position on the leaderboard</a:t>
            </a:r>
            <a:endParaRPr sz="13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228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7" name="Google Shape;707;g9aed4ec4b9_3_108" title="1"/>
          <p:cNvSpPr/>
          <p:nvPr/>
        </p:nvSpPr>
        <p:spPr>
          <a:xfrm>
            <a:off x="3144700" y="2540475"/>
            <a:ext cx="572700" cy="308400"/>
          </a:xfrm>
          <a:prstGeom prst="ellipse">
            <a:avLst/>
          </a:prstGeom>
          <a:solidFill>
            <a:srgbClr val="00449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</a:rPr>
              <a:t>01</a:t>
            </a:r>
            <a:endParaRPr sz="1500" b="1">
              <a:solidFill>
                <a:srgbClr val="FFFFFF"/>
              </a:solidFill>
            </a:endParaRPr>
          </a:p>
        </p:txBody>
      </p:sp>
      <p:sp>
        <p:nvSpPr>
          <p:cNvPr id="708" name="Google Shape;708;g9aed4ec4b9_3_108" title="1"/>
          <p:cNvSpPr/>
          <p:nvPr/>
        </p:nvSpPr>
        <p:spPr>
          <a:xfrm>
            <a:off x="4718963" y="2540463"/>
            <a:ext cx="572700" cy="308400"/>
          </a:xfrm>
          <a:prstGeom prst="ellipse">
            <a:avLst/>
          </a:prstGeom>
          <a:solidFill>
            <a:srgbClr val="00449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</a:rPr>
              <a:t>02</a:t>
            </a:r>
            <a:endParaRPr sz="1500" b="1">
              <a:solidFill>
                <a:srgbClr val="FFFFFF"/>
              </a:solidFill>
            </a:endParaRPr>
          </a:p>
        </p:txBody>
      </p:sp>
      <p:sp>
        <p:nvSpPr>
          <p:cNvPr id="709" name="Google Shape;709;g9aed4ec4b9_3_108" title="1"/>
          <p:cNvSpPr/>
          <p:nvPr/>
        </p:nvSpPr>
        <p:spPr>
          <a:xfrm>
            <a:off x="6326625" y="2540463"/>
            <a:ext cx="572700" cy="308400"/>
          </a:xfrm>
          <a:prstGeom prst="ellipse">
            <a:avLst/>
          </a:prstGeom>
          <a:solidFill>
            <a:srgbClr val="00449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</a:rPr>
              <a:t>03</a:t>
            </a:r>
            <a:endParaRPr sz="1500" b="1">
              <a:solidFill>
                <a:srgbClr val="FFFFFF"/>
              </a:solidFill>
            </a:endParaRPr>
          </a:p>
        </p:txBody>
      </p:sp>
      <p:sp>
        <p:nvSpPr>
          <p:cNvPr id="710" name="Google Shape;710;g9aed4ec4b9_3_108" title="1"/>
          <p:cNvSpPr/>
          <p:nvPr/>
        </p:nvSpPr>
        <p:spPr>
          <a:xfrm>
            <a:off x="7934275" y="2540463"/>
            <a:ext cx="572700" cy="308400"/>
          </a:xfrm>
          <a:prstGeom prst="ellipse">
            <a:avLst/>
          </a:prstGeom>
          <a:solidFill>
            <a:srgbClr val="00449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</a:rPr>
              <a:t>04</a:t>
            </a:r>
            <a:endParaRPr sz="1500" b="1">
              <a:solidFill>
                <a:srgbClr val="FFFFFF"/>
              </a:solidFill>
            </a:endParaRPr>
          </a:p>
        </p:txBody>
      </p:sp>
      <p:sp>
        <p:nvSpPr>
          <p:cNvPr id="711" name="Google Shape;711;g9aed4ec4b9_3_108"/>
          <p:cNvSpPr txBox="1"/>
          <p:nvPr/>
        </p:nvSpPr>
        <p:spPr>
          <a:xfrm>
            <a:off x="80580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12" name="Google Shape;712;g9aed4ec4b9_3_108"/>
          <p:cNvSpPr txBox="1"/>
          <p:nvPr/>
        </p:nvSpPr>
        <p:spPr>
          <a:xfrm>
            <a:off x="7275" y="4572000"/>
            <a:ext cx="77964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	IT16167124	| Shangavie R  | 2020-052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13" name="Google Shape;713;g9aed4ec4b9_3_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g9aed4ec4b9_3_108"/>
          <p:cNvSpPr txBox="1"/>
          <p:nvPr/>
        </p:nvSpPr>
        <p:spPr>
          <a:xfrm>
            <a:off x="8648700" y="4549050"/>
            <a:ext cx="495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39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3"/>
          <p:cNvGrpSpPr/>
          <p:nvPr/>
        </p:nvGrpSpPr>
        <p:grpSpPr>
          <a:xfrm>
            <a:off x="6278711" y="2236225"/>
            <a:ext cx="2788865" cy="2716282"/>
            <a:chOff x="3078593" y="0"/>
            <a:chExt cx="6065387" cy="5143500"/>
          </a:xfrm>
        </p:grpSpPr>
        <p:sp>
          <p:nvSpPr>
            <p:cNvPr id="91" name="Google Shape;91;p3"/>
            <p:cNvSpPr/>
            <p:nvPr/>
          </p:nvSpPr>
          <p:spPr>
            <a:xfrm>
              <a:off x="3078593" y="0"/>
              <a:ext cx="6065387" cy="5143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3404127" y="210929"/>
              <a:ext cx="5575935" cy="4831080"/>
            </a:xfrm>
            <a:custGeom>
              <a:avLst/>
              <a:gdLst/>
              <a:ahLst/>
              <a:cxnLst/>
              <a:rect l="l" t="t" r="r" b="b"/>
              <a:pathLst>
                <a:path w="5575934" h="4831080" extrusionOk="0">
                  <a:moveTo>
                    <a:pt x="1666737" y="3921911"/>
                  </a:moveTo>
                  <a:lnTo>
                    <a:pt x="1629185" y="3911949"/>
                  </a:lnTo>
                  <a:lnTo>
                    <a:pt x="1605717" y="3886861"/>
                  </a:lnTo>
                  <a:lnTo>
                    <a:pt x="1596684" y="3853846"/>
                  </a:lnTo>
                  <a:lnTo>
                    <a:pt x="1602441" y="3820104"/>
                  </a:lnTo>
                  <a:lnTo>
                    <a:pt x="1623340" y="3792835"/>
                  </a:lnTo>
                  <a:lnTo>
                    <a:pt x="1659737" y="3779237"/>
                  </a:lnTo>
                  <a:lnTo>
                    <a:pt x="1696005" y="3784428"/>
                  </a:lnTo>
                  <a:lnTo>
                    <a:pt x="1720956" y="3803641"/>
                  </a:lnTo>
                  <a:lnTo>
                    <a:pt x="1734326" y="3831500"/>
                  </a:lnTo>
                  <a:lnTo>
                    <a:pt x="1735853" y="3862632"/>
                  </a:lnTo>
                  <a:lnTo>
                    <a:pt x="1725272" y="3891660"/>
                  </a:lnTo>
                  <a:lnTo>
                    <a:pt x="1702321" y="3913212"/>
                  </a:lnTo>
                  <a:lnTo>
                    <a:pt x="1666737" y="3921911"/>
                  </a:lnTo>
                  <a:close/>
                </a:path>
                <a:path w="5575934" h="4831080" extrusionOk="0">
                  <a:moveTo>
                    <a:pt x="1369087" y="854563"/>
                  </a:moveTo>
                  <a:lnTo>
                    <a:pt x="1331536" y="844600"/>
                  </a:lnTo>
                  <a:lnTo>
                    <a:pt x="1308067" y="819512"/>
                  </a:lnTo>
                  <a:lnTo>
                    <a:pt x="1299034" y="786497"/>
                  </a:lnTo>
                  <a:lnTo>
                    <a:pt x="1304791" y="752755"/>
                  </a:lnTo>
                  <a:lnTo>
                    <a:pt x="1325691" y="725486"/>
                  </a:lnTo>
                  <a:lnTo>
                    <a:pt x="1362087" y="711888"/>
                  </a:lnTo>
                  <a:lnTo>
                    <a:pt x="1398358" y="717062"/>
                  </a:lnTo>
                  <a:lnTo>
                    <a:pt x="1423315" y="736271"/>
                  </a:lnTo>
                  <a:lnTo>
                    <a:pt x="1436693" y="764135"/>
                  </a:lnTo>
                  <a:lnTo>
                    <a:pt x="1438225" y="795275"/>
                  </a:lnTo>
                  <a:lnTo>
                    <a:pt x="1427645" y="824313"/>
                  </a:lnTo>
                  <a:lnTo>
                    <a:pt x="1404688" y="845868"/>
                  </a:lnTo>
                  <a:lnTo>
                    <a:pt x="1369087" y="854563"/>
                  </a:lnTo>
                  <a:close/>
                </a:path>
                <a:path w="5575934" h="4831080" extrusionOk="0">
                  <a:moveTo>
                    <a:pt x="1242843" y="4610381"/>
                  </a:moveTo>
                  <a:lnTo>
                    <a:pt x="1242988" y="4610360"/>
                  </a:lnTo>
                  <a:lnTo>
                    <a:pt x="1242843" y="4610381"/>
                  </a:lnTo>
                  <a:close/>
                </a:path>
                <a:path w="5575934" h="4831080" extrusionOk="0">
                  <a:moveTo>
                    <a:pt x="1235963" y="4752985"/>
                  </a:moveTo>
                  <a:lnTo>
                    <a:pt x="1200436" y="4744304"/>
                  </a:lnTo>
                  <a:lnTo>
                    <a:pt x="1177513" y="4722750"/>
                  </a:lnTo>
                  <a:lnTo>
                    <a:pt x="1166938" y="4693709"/>
                  </a:lnTo>
                  <a:lnTo>
                    <a:pt x="1168454" y="4662565"/>
                  </a:lnTo>
                  <a:lnTo>
                    <a:pt x="1181805" y="4634702"/>
                  </a:lnTo>
                  <a:lnTo>
                    <a:pt x="1206735" y="4615505"/>
                  </a:lnTo>
                  <a:lnTo>
                    <a:pt x="1242843" y="4610381"/>
                  </a:lnTo>
                  <a:lnTo>
                    <a:pt x="1279206" y="4623927"/>
                  </a:lnTo>
                  <a:lnTo>
                    <a:pt x="1300124" y="4651192"/>
                  </a:lnTo>
                  <a:lnTo>
                    <a:pt x="1305900" y="4684944"/>
                  </a:lnTo>
                  <a:lnTo>
                    <a:pt x="1296893" y="4717969"/>
                  </a:lnTo>
                  <a:lnTo>
                    <a:pt x="1273461" y="4743054"/>
                  </a:lnTo>
                  <a:lnTo>
                    <a:pt x="1235963" y="4752985"/>
                  </a:lnTo>
                  <a:close/>
                </a:path>
                <a:path w="5575934" h="4831080" extrusionOk="0">
                  <a:moveTo>
                    <a:pt x="1325887" y="3087388"/>
                  </a:moveTo>
                  <a:lnTo>
                    <a:pt x="1290371" y="3078689"/>
                  </a:lnTo>
                  <a:lnTo>
                    <a:pt x="1267458" y="3057123"/>
                  </a:lnTo>
                  <a:lnTo>
                    <a:pt x="1256891" y="3028075"/>
                  </a:lnTo>
                  <a:lnTo>
                    <a:pt x="1258412" y="2996931"/>
                  </a:lnTo>
                  <a:lnTo>
                    <a:pt x="1271765" y="2969075"/>
                  </a:lnTo>
                  <a:lnTo>
                    <a:pt x="1296693" y="2949890"/>
                  </a:lnTo>
                  <a:lnTo>
                    <a:pt x="1332937" y="2944763"/>
                  </a:lnTo>
                  <a:lnTo>
                    <a:pt x="1369347" y="2958384"/>
                  </a:lnTo>
                  <a:lnTo>
                    <a:pt x="1390243" y="2985701"/>
                  </a:lnTo>
                  <a:lnTo>
                    <a:pt x="1395984" y="3019488"/>
                  </a:lnTo>
                  <a:lnTo>
                    <a:pt x="1386932" y="3052517"/>
                  </a:lnTo>
                  <a:lnTo>
                    <a:pt x="1363446" y="3077559"/>
                  </a:lnTo>
                  <a:lnTo>
                    <a:pt x="1325887" y="3087388"/>
                  </a:lnTo>
                  <a:close/>
                </a:path>
                <a:path w="5575934" h="4831080" extrusionOk="0">
                  <a:moveTo>
                    <a:pt x="2010611" y="2434689"/>
                  </a:moveTo>
                  <a:lnTo>
                    <a:pt x="1973056" y="2424727"/>
                  </a:lnTo>
                  <a:lnTo>
                    <a:pt x="1949578" y="2399639"/>
                  </a:lnTo>
                  <a:lnTo>
                    <a:pt x="1940533" y="2366624"/>
                  </a:lnTo>
                  <a:lnTo>
                    <a:pt x="1946278" y="2332882"/>
                  </a:lnTo>
                  <a:lnTo>
                    <a:pt x="1967169" y="2305613"/>
                  </a:lnTo>
                  <a:lnTo>
                    <a:pt x="2003561" y="2292015"/>
                  </a:lnTo>
                  <a:lnTo>
                    <a:pt x="2039831" y="2297190"/>
                  </a:lnTo>
                  <a:lnTo>
                    <a:pt x="2064786" y="2316396"/>
                  </a:lnTo>
                  <a:lnTo>
                    <a:pt x="2078163" y="2344256"/>
                  </a:lnTo>
                  <a:lnTo>
                    <a:pt x="2079697" y="2375393"/>
                  </a:lnTo>
                  <a:lnTo>
                    <a:pt x="2069126" y="2404429"/>
                  </a:lnTo>
                  <a:lnTo>
                    <a:pt x="2046185" y="2425987"/>
                  </a:lnTo>
                  <a:lnTo>
                    <a:pt x="2010611" y="2434689"/>
                  </a:lnTo>
                  <a:close/>
                </a:path>
                <a:path w="5575934" h="4831080" extrusionOk="0">
                  <a:moveTo>
                    <a:pt x="2289386" y="2551064"/>
                  </a:moveTo>
                  <a:lnTo>
                    <a:pt x="2251810" y="2541102"/>
                  </a:lnTo>
                  <a:lnTo>
                    <a:pt x="2228319" y="2516013"/>
                  </a:lnTo>
                  <a:lnTo>
                    <a:pt x="2219270" y="2482999"/>
                  </a:lnTo>
                  <a:lnTo>
                    <a:pt x="2225019" y="2449257"/>
                  </a:lnTo>
                  <a:lnTo>
                    <a:pt x="2245922" y="2421987"/>
                  </a:lnTo>
                  <a:lnTo>
                    <a:pt x="2282336" y="2408389"/>
                  </a:lnTo>
                  <a:lnTo>
                    <a:pt x="2318590" y="2413553"/>
                  </a:lnTo>
                  <a:lnTo>
                    <a:pt x="2343539" y="2432748"/>
                  </a:lnTo>
                  <a:lnTo>
                    <a:pt x="2356916" y="2460598"/>
                  </a:lnTo>
                  <a:lnTo>
                    <a:pt x="2358456" y="2491729"/>
                  </a:lnTo>
                  <a:lnTo>
                    <a:pt x="2347892" y="2520767"/>
                  </a:lnTo>
                  <a:lnTo>
                    <a:pt x="2324957" y="2542337"/>
                  </a:lnTo>
                  <a:lnTo>
                    <a:pt x="2289386" y="2551064"/>
                  </a:lnTo>
                  <a:close/>
                </a:path>
                <a:path w="5575934" h="4831080" extrusionOk="0">
                  <a:moveTo>
                    <a:pt x="2612560" y="900562"/>
                  </a:moveTo>
                  <a:lnTo>
                    <a:pt x="2576986" y="891836"/>
                  </a:lnTo>
                  <a:lnTo>
                    <a:pt x="2554045" y="870264"/>
                  </a:lnTo>
                  <a:lnTo>
                    <a:pt x="2543472" y="841221"/>
                  </a:lnTo>
                  <a:lnTo>
                    <a:pt x="2545004" y="810086"/>
                  </a:lnTo>
                  <a:lnTo>
                    <a:pt x="2558376" y="782235"/>
                  </a:lnTo>
                  <a:lnTo>
                    <a:pt x="2583324" y="763044"/>
                  </a:lnTo>
                  <a:lnTo>
                    <a:pt x="2619585" y="757890"/>
                  </a:lnTo>
                  <a:lnTo>
                    <a:pt x="2655999" y="771487"/>
                  </a:lnTo>
                  <a:lnTo>
                    <a:pt x="2676902" y="798756"/>
                  </a:lnTo>
                  <a:lnTo>
                    <a:pt x="2682654" y="832497"/>
                  </a:lnTo>
                  <a:lnTo>
                    <a:pt x="2673609" y="865512"/>
                  </a:lnTo>
                  <a:lnTo>
                    <a:pt x="2650125" y="890600"/>
                  </a:lnTo>
                  <a:lnTo>
                    <a:pt x="2612560" y="900562"/>
                  </a:lnTo>
                  <a:close/>
                </a:path>
                <a:path w="5575934" h="4831080" extrusionOk="0">
                  <a:moveTo>
                    <a:pt x="2631635" y="3813437"/>
                  </a:moveTo>
                  <a:lnTo>
                    <a:pt x="2596100" y="3804725"/>
                  </a:lnTo>
                  <a:lnTo>
                    <a:pt x="2573174" y="3783162"/>
                  </a:lnTo>
                  <a:lnTo>
                    <a:pt x="2562597" y="3754123"/>
                  </a:lnTo>
                  <a:lnTo>
                    <a:pt x="2564113" y="3722986"/>
                  </a:lnTo>
                  <a:lnTo>
                    <a:pt x="2577464" y="3695129"/>
                  </a:lnTo>
                  <a:lnTo>
                    <a:pt x="2602390" y="3675928"/>
                  </a:lnTo>
                  <a:lnTo>
                    <a:pt x="2638635" y="3670762"/>
                  </a:lnTo>
                  <a:lnTo>
                    <a:pt x="2675052" y="3684377"/>
                  </a:lnTo>
                  <a:lnTo>
                    <a:pt x="2695964" y="3711652"/>
                  </a:lnTo>
                  <a:lnTo>
                    <a:pt x="2701725" y="3745390"/>
                  </a:lnTo>
                  <a:lnTo>
                    <a:pt x="2692688" y="3778397"/>
                  </a:lnTo>
                  <a:lnTo>
                    <a:pt x="2669207" y="3803478"/>
                  </a:lnTo>
                  <a:lnTo>
                    <a:pt x="2631635" y="3813437"/>
                  </a:lnTo>
                  <a:close/>
                </a:path>
                <a:path w="5575934" h="4831080" extrusionOk="0">
                  <a:moveTo>
                    <a:pt x="1873486" y="4374886"/>
                  </a:moveTo>
                  <a:lnTo>
                    <a:pt x="1835923" y="4364904"/>
                  </a:lnTo>
                  <a:lnTo>
                    <a:pt x="1812444" y="4339807"/>
                  </a:lnTo>
                  <a:lnTo>
                    <a:pt x="1803405" y="4306792"/>
                  </a:lnTo>
                  <a:lnTo>
                    <a:pt x="1809162" y="4273056"/>
                  </a:lnTo>
                  <a:lnTo>
                    <a:pt x="1830071" y="4245797"/>
                  </a:lnTo>
                  <a:lnTo>
                    <a:pt x="1866486" y="4232211"/>
                  </a:lnTo>
                  <a:lnTo>
                    <a:pt x="1902769" y="4237377"/>
                  </a:lnTo>
                  <a:lnTo>
                    <a:pt x="1927723" y="4256578"/>
                  </a:lnTo>
                  <a:lnTo>
                    <a:pt x="1941089" y="4284435"/>
                  </a:lnTo>
                  <a:lnTo>
                    <a:pt x="1942608" y="4315572"/>
                  </a:lnTo>
                  <a:lnTo>
                    <a:pt x="1932020" y="4344610"/>
                  </a:lnTo>
                  <a:lnTo>
                    <a:pt x="1909066" y="4366174"/>
                  </a:lnTo>
                  <a:lnTo>
                    <a:pt x="1873486" y="4374886"/>
                  </a:lnTo>
                  <a:close/>
                </a:path>
                <a:path w="5575934" h="4831080" extrusionOk="0">
                  <a:moveTo>
                    <a:pt x="937088" y="3271288"/>
                  </a:moveTo>
                  <a:lnTo>
                    <a:pt x="901501" y="3262575"/>
                  </a:lnTo>
                  <a:lnTo>
                    <a:pt x="878560" y="3241008"/>
                  </a:lnTo>
                  <a:lnTo>
                    <a:pt x="867997" y="3211966"/>
                  </a:lnTo>
                  <a:lnTo>
                    <a:pt x="869542" y="3180827"/>
                  </a:lnTo>
                  <a:lnTo>
                    <a:pt x="882927" y="3152969"/>
                  </a:lnTo>
                  <a:lnTo>
                    <a:pt x="907882" y="3133772"/>
                  </a:lnTo>
                  <a:lnTo>
                    <a:pt x="944138" y="3128613"/>
                  </a:lnTo>
                  <a:lnTo>
                    <a:pt x="980552" y="3142232"/>
                  </a:lnTo>
                  <a:lnTo>
                    <a:pt x="1001455" y="3169514"/>
                  </a:lnTo>
                  <a:lnTo>
                    <a:pt x="1007204" y="3203260"/>
                  </a:lnTo>
                  <a:lnTo>
                    <a:pt x="998155" y="3236270"/>
                  </a:lnTo>
                  <a:lnTo>
                    <a:pt x="974664" y="3261346"/>
                  </a:lnTo>
                  <a:lnTo>
                    <a:pt x="937088" y="3271288"/>
                  </a:lnTo>
                  <a:close/>
                </a:path>
                <a:path w="5575934" h="4831080" extrusionOk="0">
                  <a:moveTo>
                    <a:pt x="3201434" y="142671"/>
                  </a:moveTo>
                  <a:lnTo>
                    <a:pt x="3163858" y="132730"/>
                  </a:lnTo>
                  <a:lnTo>
                    <a:pt x="3140367" y="107654"/>
                  </a:lnTo>
                  <a:lnTo>
                    <a:pt x="3131318" y="74643"/>
                  </a:lnTo>
                  <a:lnTo>
                    <a:pt x="3137067" y="40898"/>
                  </a:lnTo>
                  <a:lnTo>
                    <a:pt x="3157970" y="13617"/>
                  </a:lnTo>
                  <a:lnTo>
                    <a:pt x="3194384" y="0"/>
                  </a:lnTo>
                  <a:lnTo>
                    <a:pt x="3230638" y="5168"/>
                  </a:lnTo>
                  <a:lnTo>
                    <a:pt x="3255587" y="24365"/>
                  </a:lnTo>
                  <a:lnTo>
                    <a:pt x="3268964" y="52216"/>
                  </a:lnTo>
                  <a:lnTo>
                    <a:pt x="3270504" y="83346"/>
                  </a:lnTo>
                  <a:lnTo>
                    <a:pt x="3259940" y="112382"/>
                  </a:lnTo>
                  <a:lnTo>
                    <a:pt x="3237005" y="133948"/>
                  </a:lnTo>
                  <a:lnTo>
                    <a:pt x="3201434" y="142671"/>
                  </a:lnTo>
                  <a:close/>
                </a:path>
                <a:path w="5575934" h="4831080" extrusionOk="0">
                  <a:moveTo>
                    <a:pt x="4727731" y="2032750"/>
                  </a:moveTo>
                  <a:lnTo>
                    <a:pt x="4692128" y="2024064"/>
                  </a:lnTo>
                  <a:lnTo>
                    <a:pt x="4669181" y="2002526"/>
                  </a:lnTo>
                  <a:lnTo>
                    <a:pt x="4658618" y="1973509"/>
                  </a:lnTo>
                  <a:lnTo>
                    <a:pt x="4660169" y="1942383"/>
                  </a:lnTo>
                  <a:lnTo>
                    <a:pt x="4673560" y="1914522"/>
                  </a:lnTo>
                  <a:lnTo>
                    <a:pt x="4698521" y="1895295"/>
                  </a:lnTo>
                  <a:lnTo>
                    <a:pt x="4734781" y="1890075"/>
                  </a:lnTo>
                  <a:lnTo>
                    <a:pt x="4771173" y="1903690"/>
                  </a:lnTo>
                  <a:lnTo>
                    <a:pt x="4792064" y="1930964"/>
                  </a:lnTo>
                  <a:lnTo>
                    <a:pt x="4797809" y="1964703"/>
                  </a:lnTo>
                  <a:lnTo>
                    <a:pt x="4788764" y="1997710"/>
                  </a:lnTo>
                  <a:lnTo>
                    <a:pt x="4765286" y="2022791"/>
                  </a:lnTo>
                  <a:lnTo>
                    <a:pt x="4727731" y="2032750"/>
                  </a:lnTo>
                  <a:close/>
                </a:path>
                <a:path w="5575934" h="4831080" extrusionOk="0">
                  <a:moveTo>
                    <a:pt x="2115286" y="543378"/>
                  </a:moveTo>
                  <a:lnTo>
                    <a:pt x="2077734" y="533399"/>
                  </a:lnTo>
                  <a:lnTo>
                    <a:pt x="2054266" y="508306"/>
                  </a:lnTo>
                  <a:lnTo>
                    <a:pt x="2045233" y="475295"/>
                  </a:lnTo>
                  <a:lnTo>
                    <a:pt x="2050990" y="441561"/>
                  </a:lnTo>
                  <a:lnTo>
                    <a:pt x="2071890" y="414300"/>
                  </a:lnTo>
                  <a:lnTo>
                    <a:pt x="2108286" y="400706"/>
                  </a:lnTo>
                  <a:lnTo>
                    <a:pt x="2144521" y="405877"/>
                  </a:lnTo>
                  <a:lnTo>
                    <a:pt x="2169457" y="425080"/>
                  </a:lnTo>
                  <a:lnTo>
                    <a:pt x="2182826" y="452938"/>
                  </a:lnTo>
                  <a:lnTo>
                    <a:pt x="2184360" y="484073"/>
                  </a:lnTo>
                  <a:lnTo>
                    <a:pt x="2173793" y="513109"/>
                  </a:lnTo>
                  <a:lnTo>
                    <a:pt x="2150857" y="534670"/>
                  </a:lnTo>
                  <a:lnTo>
                    <a:pt x="2115286" y="543378"/>
                  </a:lnTo>
                  <a:close/>
                </a:path>
                <a:path w="5575934" h="4831080" extrusionOk="0">
                  <a:moveTo>
                    <a:pt x="5506229" y="2121320"/>
                  </a:moveTo>
                  <a:lnTo>
                    <a:pt x="5468674" y="2111377"/>
                  </a:lnTo>
                  <a:lnTo>
                    <a:pt x="5445196" y="2086301"/>
                  </a:lnTo>
                  <a:lnTo>
                    <a:pt x="5436151" y="2053290"/>
                  </a:lnTo>
                  <a:lnTo>
                    <a:pt x="5441896" y="2019544"/>
                  </a:lnTo>
                  <a:lnTo>
                    <a:pt x="5462787" y="1992263"/>
                  </a:lnTo>
                  <a:lnTo>
                    <a:pt x="5499179" y="1978645"/>
                  </a:lnTo>
                  <a:lnTo>
                    <a:pt x="5535480" y="1983827"/>
                  </a:lnTo>
                  <a:lnTo>
                    <a:pt x="5560448" y="2003024"/>
                  </a:lnTo>
                  <a:lnTo>
                    <a:pt x="5573823" y="2030867"/>
                  </a:lnTo>
                  <a:lnTo>
                    <a:pt x="5575347" y="2061988"/>
                  </a:lnTo>
                  <a:lnTo>
                    <a:pt x="5564761" y="2091016"/>
                  </a:lnTo>
                  <a:lnTo>
                    <a:pt x="5541808" y="2112584"/>
                  </a:lnTo>
                  <a:lnTo>
                    <a:pt x="5506229" y="2121320"/>
                  </a:lnTo>
                  <a:close/>
                </a:path>
                <a:path w="5575934" h="4831080" extrusionOk="0">
                  <a:moveTo>
                    <a:pt x="5504354" y="925875"/>
                  </a:moveTo>
                  <a:lnTo>
                    <a:pt x="5466799" y="915959"/>
                  </a:lnTo>
                  <a:lnTo>
                    <a:pt x="5443321" y="890879"/>
                  </a:lnTo>
                  <a:lnTo>
                    <a:pt x="5434276" y="857851"/>
                  </a:lnTo>
                  <a:lnTo>
                    <a:pt x="5440021" y="824093"/>
                  </a:lnTo>
                  <a:lnTo>
                    <a:pt x="5460912" y="796821"/>
                  </a:lnTo>
                  <a:lnTo>
                    <a:pt x="5497304" y="783250"/>
                  </a:lnTo>
                  <a:lnTo>
                    <a:pt x="5533567" y="788406"/>
                  </a:lnTo>
                  <a:lnTo>
                    <a:pt x="5558522" y="807601"/>
                  </a:lnTo>
                  <a:lnTo>
                    <a:pt x="5571903" y="835457"/>
                  </a:lnTo>
                  <a:lnTo>
                    <a:pt x="5573443" y="866592"/>
                  </a:lnTo>
                  <a:lnTo>
                    <a:pt x="5562876" y="895627"/>
                  </a:lnTo>
                  <a:lnTo>
                    <a:pt x="5539935" y="917181"/>
                  </a:lnTo>
                  <a:lnTo>
                    <a:pt x="5504354" y="925875"/>
                  </a:lnTo>
                  <a:close/>
                </a:path>
                <a:path w="5575934" h="4831080" extrusionOk="0">
                  <a:moveTo>
                    <a:pt x="69915" y="3059163"/>
                  </a:moveTo>
                  <a:lnTo>
                    <a:pt x="32416" y="3049182"/>
                  </a:lnTo>
                  <a:lnTo>
                    <a:pt x="8997" y="3024045"/>
                  </a:lnTo>
                  <a:lnTo>
                    <a:pt x="0" y="2990963"/>
                  </a:lnTo>
                  <a:lnTo>
                    <a:pt x="5767" y="2957149"/>
                  </a:lnTo>
                  <a:lnTo>
                    <a:pt x="26641" y="2929812"/>
                  </a:lnTo>
                  <a:lnTo>
                    <a:pt x="62965" y="2916163"/>
                  </a:lnTo>
                  <a:lnTo>
                    <a:pt x="99189" y="2921349"/>
                  </a:lnTo>
                  <a:lnTo>
                    <a:pt x="124126" y="2940569"/>
                  </a:lnTo>
                  <a:lnTo>
                    <a:pt x="137503" y="2968450"/>
                  </a:lnTo>
                  <a:lnTo>
                    <a:pt x="139046" y="2999622"/>
                  </a:lnTo>
                  <a:lnTo>
                    <a:pt x="128478" y="3028712"/>
                  </a:lnTo>
                  <a:lnTo>
                    <a:pt x="105526" y="3050350"/>
                  </a:lnTo>
                  <a:lnTo>
                    <a:pt x="69915" y="3059163"/>
                  </a:lnTo>
                  <a:close/>
                </a:path>
                <a:path w="5575934" h="4831080" extrusionOk="0">
                  <a:moveTo>
                    <a:pt x="373614" y="4412210"/>
                  </a:moveTo>
                  <a:lnTo>
                    <a:pt x="336063" y="4402250"/>
                  </a:lnTo>
                  <a:lnTo>
                    <a:pt x="312594" y="4377149"/>
                  </a:lnTo>
                  <a:lnTo>
                    <a:pt x="303561" y="4344120"/>
                  </a:lnTo>
                  <a:lnTo>
                    <a:pt x="309318" y="4310372"/>
                  </a:lnTo>
                  <a:lnTo>
                    <a:pt x="330218" y="4283115"/>
                  </a:lnTo>
                  <a:lnTo>
                    <a:pt x="366614" y="4269561"/>
                  </a:lnTo>
                  <a:lnTo>
                    <a:pt x="402883" y="4274806"/>
                  </a:lnTo>
                  <a:lnTo>
                    <a:pt x="427834" y="4294001"/>
                  </a:lnTo>
                  <a:lnTo>
                    <a:pt x="441204" y="4321859"/>
                  </a:lnTo>
                  <a:lnTo>
                    <a:pt x="442731" y="4352996"/>
                  </a:lnTo>
                  <a:lnTo>
                    <a:pt x="432150" y="4382024"/>
                  </a:lnTo>
                  <a:lnTo>
                    <a:pt x="409199" y="4403557"/>
                  </a:lnTo>
                  <a:lnTo>
                    <a:pt x="373614" y="4412210"/>
                  </a:lnTo>
                  <a:close/>
                </a:path>
                <a:path w="5575934" h="4831080" extrusionOk="0">
                  <a:moveTo>
                    <a:pt x="534564" y="3567637"/>
                  </a:moveTo>
                  <a:lnTo>
                    <a:pt x="499045" y="3558903"/>
                  </a:lnTo>
                  <a:lnTo>
                    <a:pt x="476126" y="3537334"/>
                  </a:lnTo>
                  <a:lnTo>
                    <a:pt x="465552" y="3508300"/>
                  </a:lnTo>
                  <a:lnTo>
                    <a:pt x="467068" y="3477173"/>
                  </a:lnTo>
                  <a:lnTo>
                    <a:pt x="480420" y="3449327"/>
                  </a:lnTo>
                  <a:lnTo>
                    <a:pt x="505353" y="3430133"/>
                  </a:lnTo>
                  <a:lnTo>
                    <a:pt x="541614" y="3424962"/>
                  </a:lnTo>
                  <a:lnTo>
                    <a:pt x="578041" y="3438560"/>
                  </a:lnTo>
                  <a:lnTo>
                    <a:pt x="598942" y="3465830"/>
                  </a:lnTo>
                  <a:lnTo>
                    <a:pt x="604680" y="3499572"/>
                  </a:lnTo>
                  <a:lnTo>
                    <a:pt x="595619" y="3532586"/>
                  </a:lnTo>
                  <a:lnTo>
                    <a:pt x="572126" y="3557675"/>
                  </a:lnTo>
                  <a:lnTo>
                    <a:pt x="534564" y="3567637"/>
                  </a:lnTo>
                  <a:close/>
                </a:path>
                <a:path w="5575934" h="4831080" extrusionOk="0">
                  <a:moveTo>
                    <a:pt x="1320363" y="1868148"/>
                  </a:moveTo>
                  <a:lnTo>
                    <a:pt x="1282795" y="1858185"/>
                  </a:lnTo>
                  <a:lnTo>
                    <a:pt x="1259307" y="1833097"/>
                  </a:lnTo>
                  <a:lnTo>
                    <a:pt x="1250256" y="1800083"/>
                  </a:lnTo>
                  <a:lnTo>
                    <a:pt x="1256002" y="1766342"/>
                  </a:lnTo>
                  <a:lnTo>
                    <a:pt x="1276901" y="1739073"/>
                  </a:lnTo>
                  <a:lnTo>
                    <a:pt x="1313313" y="1725476"/>
                  </a:lnTo>
                  <a:lnTo>
                    <a:pt x="1349567" y="1730630"/>
                  </a:lnTo>
                  <a:lnTo>
                    <a:pt x="1374515" y="1749821"/>
                  </a:lnTo>
                  <a:lnTo>
                    <a:pt x="1387893" y="1777673"/>
                  </a:lnTo>
                  <a:lnTo>
                    <a:pt x="1389433" y="1808808"/>
                  </a:lnTo>
                  <a:lnTo>
                    <a:pt x="1378869" y="1837850"/>
                  </a:lnTo>
                  <a:lnTo>
                    <a:pt x="1355934" y="1859422"/>
                  </a:lnTo>
                  <a:lnTo>
                    <a:pt x="1320363" y="1868148"/>
                  </a:lnTo>
                  <a:close/>
                </a:path>
                <a:path w="5575934" h="4831080" extrusionOk="0">
                  <a:moveTo>
                    <a:pt x="551339" y="2639014"/>
                  </a:moveTo>
                  <a:lnTo>
                    <a:pt x="515823" y="2630316"/>
                  </a:lnTo>
                  <a:lnTo>
                    <a:pt x="492910" y="2608753"/>
                  </a:lnTo>
                  <a:lnTo>
                    <a:pt x="482342" y="2579709"/>
                  </a:lnTo>
                  <a:lnTo>
                    <a:pt x="483864" y="2548568"/>
                  </a:lnTo>
                  <a:lnTo>
                    <a:pt x="497217" y="2520711"/>
                  </a:lnTo>
                  <a:lnTo>
                    <a:pt x="522144" y="2501524"/>
                  </a:lnTo>
                  <a:lnTo>
                    <a:pt x="558389" y="2496389"/>
                  </a:lnTo>
                  <a:lnTo>
                    <a:pt x="594820" y="2509975"/>
                  </a:lnTo>
                  <a:lnTo>
                    <a:pt x="615728" y="2537249"/>
                  </a:lnTo>
                  <a:lnTo>
                    <a:pt x="621473" y="2571002"/>
                  </a:lnTo>
                  <a:lnTo>
                    <a:pt x="612417" y="2604021"/>
                  </a:lnTo>
                  <a:lnTo>
                    <a:pt x="588918" y="2629095"/>
                  </a:lnTo>
                  <a:lnTo>
                    <a:pt x="551339" y="2639014"/>
                  </a:lnTo>
                  <a:close/>
                </a:path>
                <a:path w="5575934" h="4831080" extrusionOk="0">
                  <a:moveTo>
                    <a:pt x="3433758" y="4212761"/>
                  </a:moveTo>
                  <a:lnTo>
                    <a:pt x="3398108" y="4204126"/>
                  </a:lnTo>
                  <a:lnTo>
                    <a:pt x="3375138" y="4182606"/>
                  </a:lnTo>
                  <a:lnTo>
                    <a:pt x="3364567" y="4153587"/>
                  </a:lnTo>
                  <a:lnTo>
                    <a:pt x="3366112" y="4122456"/>
                  </a:lnTo>
                  <a:lnTo>
                    <a:pt x="3379489" y="4094600"/>
                  </a:lnTo>
                  <a:lnTo>
                    <a:pt x="3404415" y="4075406"/>
                  </a:lnTo>
                  <a:lnTo>
                    <a:pt x="3440608" y="4070261"/>
                  </a:lnTo>
                  <a:lnTo>
                    <a:pt x="3476967" y="4083848"/>
                  </a:lnTo>
                  <a:lnTo>
                    <a:pt x="3497854" y="4111122"/>
                  </a:lnTo>
                  <a:lnTo>
                    <a:pt x="3503624" y="4144867"/>
                  </a:lnTo>
                  <a:lnTo>
                    <a:pt x="3494629" y="4177867"/>
                  </a:lnTo>
                  <a:lnTo>
                    <a:pt x="3471222" y="4202903"/>
                  </a:lnTo>
                  <a:lnTo>
                    <a:pt x="3433758" y="4212761"/>
                  </a:lnTo>
                  <a:close/>
                </a:path>
                <a:path w="5575934" h="4831080" extrusionOk="0">
                  <a:moveTo>
                    <a:pt x="4892930" y="2606839"/>
                  </a:moveTo>
                  <a:lnTo>
                    <a:pt x="4892930" y="2606689"/>
                  </a:lnTo>
                  <a:lnTo>
                    <a:pt x="4855365" y="2596786"/>
                  </a:lnTo>
                  <a:lnTo>
                    <a:pt x="4831881" y="2571735"/>
                  </a:lnTo>
                  <a:lnTo>
                    <a:pt x="4822834" y="2538742"/>
                  </a:lnTo>
                  <a:lnTo>
                    <a:pt x="4828581" y="2505019"/>
                  </a:lnTo>
                  <a:lnTo>
                    <a:pt x="4849477" y="2477773"/>
                  </a:lnTo>
                  <a:lnTo>
                    <a:pt x="4885880" y="2464214"/>
                  </a:lnTo>
                  <a:lnTo>
                    <a:pt x="4922137" y="2469352"/>
                  </a:lnTo>
                  <a:lnTo>
                    <a:pt x="4947092" y="2488545"/>
                  </a:lnTo>
                  <a:lnTo>
                    <a:pt x="4960477" y="2516408"/>
                  </a:lnTo>
                  <a:lnTo>
                    <a:pt x="4962022" y="2547555"/>
                  </a:lnTo>
                  <a:lnTo>
                    <a:pt x="4951458" y="2576600"/>
                  </a:lnTo>
                  <a:lnTo>
                    <a:pt x="4928518" y="2598157"/>
                  </a:lnTo>
                  <a:lnTo>
                    <a:pt x="4892930" y="2606839"/>
                  </a:lnTo>
                  <a:close/>
                </a:path>
                <a:path w="5575934" h="4831080" extrusionOk="0">
                  <a:moveTo>
                    <a:pt x="4892730" y="1348319"/>
                  </a:moveTo>
                  <a:lnTo>
                    <a:pt x="4857196" y="1339638"/>
                  </a:lnTo>
                  <a:lnTo>
                    <a:pt x="4834269" y="1318083"/>
                  </a:lnTo>
                  <a:lnTo>
                    <a:pt x="4823693" y="1289041"/>
                  </a:lnTo>
                  <a:lnTo>
                    <a:pt x="4825209" y="1257895"/>
                  </a:lnTo>
                  <a:lnTo>
                    <a:pt x="4838559" y="1230032"/>
                  </a:lnTo>
                  <a:lnTo>
                    <a:pt x="4863486" y="1210836"/>
                  </a:lnTo>
                  <a:lnTo>
                    <a:pt x="4899730" y="1205692"/>
                  </a:lnTo>
                  <a:lnTo>
                    <a:pt x="4899730" y="1205549"/>
                  </a:lnTo>
                  <a:lnTo>
                    <a:pt x="4936144" y="1219183"/>
                  </a:lnTo>
                  <a:lnTo>
                    <a:pt x="4957049" y="1246471"/>
                  </a:lnTo>
                  <a:lnTo>
                    <a:pt x="4962802" y="1280222"/>
                  </a:lnTo>
                  <a:lnTo>
                    <a:pt x="4953762" y="1313242"/>
                  </a:lnTo>
                  <a:lnTo>
                    <a:pt x="4930285" y="1338339"/>
                  </a:lnTo>
                  <a:lnTo>
                    <a:pt x="4892730" y="1348319"/>
                  </a:lnTo>
                  <a:close/>
                </a:path>
                <a:path w="5575934" h="4831080" extrusionOk="0">
                  <a:moveTo>
                    <a:pt x="4961905" y="718085"/>
                  </a:moveTo>
                  <a:lnTo>
                    <a:pt x="4926378" y="709359"/>
                  </a:lnTo>
                  <a:lnTo>
                    <a:pt x="4903455" y="687786"/>
                  </a:lnTo>
                  <a:lnTo>
                    <a:pt x="4892878" y="658743"/>
                  </a:lnTo>
                  <a:lnTo>
                    <a:pt x="4894392" y="627608"/>
                  </a:lnTo>
                  <a:lnTo>
                    <a:pt x="4907738" y="599757"/>
                  </a:lnTo>
                  <a:lnTo>
                    <a:pt x="4932662" y="580566"/>
                  </a:lnTo>
                  <a:lnTo>
                    <a:pt x="4968905" y="575413"/>
                  </a:lnTo>
                  <a:lnTo>
                    <a:pt x="4968905" y="575268"/>
                  </a:lnTo>
                  <a:lnTo>
                    <a:pt x="5005340" y="588867"/>
                  </a:lnTo>
                  <a:lnTo>
                    <a:pt x="5026257" y="616141"/>
                  </a:lnTo>
                  <a:lnTo>
                    <a:pt x="5032015" y="649895"/>
                  </a:lnTo>
                  <a:lnTo>
                    <a:pt x="5022970" y="682934"/>
                  </a:lnTo>
                  <a:lnTo>
                    <a:pt x="4999481" y="708063"/>
                  </a:lnTo>
                  <a:lnTo>
                    <a:pt x="4961905" y="718085"/>
                  </a:lnTo>
                  <a:close/>
                </a:path>
                <a:path w="5575934" h="4831080" extrusionOk="0">
                  <a:moveTo>
                    <a:pt x="4672231" y="2382415"/>
                  </a:moveTo>
                  <a:lnTo>
                    <a:pt x="4636636" y="2373685"/>
                  </a:lnTo>
                  <a:lnTo>
                    <a:pt x="4613692" y="2352110"/>
                  </a:lnTo>
                  <a:lnTo>
                    <a:pt x="4603129" y="2323065"/>
                  </a:lnTo>
                  <a:lnTo>
                    <a:pt x="4604677" y="2291929"/>
                  </a:lnTo>
                  <a:lnTo>
                    <a:pt x="4618065" y="2264076"/>
                  </a:lnTo>
                  <a:lnTo>
                    <a:pt x="4643023" y="2244884"/>
                  </a:lnTo>
                  <a:lnTo>
                    <a:pt x="4679281" y="2239730"/>
                  </a:lnTo>
                  <a:lnTo>
                    <a:pt x="4679281" y="2239587"/>
                  </a:lnTo>
                  <a:lnTo>
                    <a:pt x="4715691" y="2253202"/>
                  </a:lnTo>
                  <a:lnTo>
                    <a:pt x="4736586" y="2280481"/>
                  </a:lnTo>
                  <a:lnTo>
                    <a:pt x="4742328" y="2314233"/>
                  </a:lnTo>
                  <a:lnTo>
                    <a:pt x="4733275" y="2347267"/>
                  </a:lnTo>
                  <a:lnTo>
                    <a:pt x="4709789" y="2372392"/>
                  </a:lnTo>
                  <a:lnTo>
                    <a:pt x="4672231" y="2382415"/>
                  </a:lnTo>
                  <a:close/>
                </a:path>
                <a:path w="5575934" h="4831080" extrusionOk="0">
                  <a:moveTo>
                    <a:pt x="4892930" y="3631337"/>
                  </a:moveTo>
                  <a:lnTo>
                    <a:pt x="4855363" y="3621374"/>
                  </a:lnTo>
                  <a:lnTo>
                    <a:pt x="4831875" y="3596286"/>
                  </a:lnTo>
                  <a:lnTo>
                    <a:pt x="4822824" y="3563272"/>
                  </a:lnTo>
                  <a:lnTo>
                    <a:pt x="4828569" y="3529530"/>
                  </a:lnTo>
                  <a:lnTo>
                    <a:pt x="4849469" y="3502260"/>
                  </a:lnTo>
                  <a:lnTo>
                    <a:pt x="4885880" y="3488662"/>
                  </a:lnTo>
                  <a:lnTo>
                    <a:pt x="4922153" y="3493818"/>
                  </a:lnTo>
                  <a:lnTo>
                    <a:pt x="4947114" y="3513010"/>
                  </a:lnTo>
                  <a:lnTo>
                    <a:pt x="4960498" y="3540860"/>
                  </a:lnTo>
                  <a:lnTo>
                    <a:pt x="4962037" y="3571994"/>
                  </a:lnTo>
                  <a:lnTo>
                    <a:pt x="4951467" y="3601036"/>
                  </a:lnTo>
                  <a:lnTo>
                    <a:pt x="4928520" y="3622609"/>
                  </a:lnTo>
                  <a:lnTo>
                    <a:pt x="4892930" y="3631337"/>
                  </a:lnTo>
                  <a:close/>
                </a:path>
                <a:path w="5575934" h="4831080" extrusionOk="0">
                  <a:moveTo>
                    <a:pt x="4737631" y="4220611"/>
                  </a:moveTo>
                  <a:lnTo>
                    <a:pt x="4702122" y="4211890"/>
                  </a:lnTo>
                  <a:lnTo>
                    <a:pt x="4679213" y="4190320"/>
                  </a:lnTo>
                  <a:lnTo>
                    <a:pt x="4668646" y="4161279"/>
                  </a:lnTo>
                  <a:lnTo>
                    <a:pt x="4670168" y="4130142"/>
                  </a:lnTo>
                  <a:lnTo>
                    <a:pt x="4683522" y="4102288"/>
                  </a:lnTo>
                  <a:lnTo>
                    <a:pt x="4708453" y="4083094"/>
                  </a:lnTo>
                  <a:lnTo>
                    <a:pt x="4744706" y="4077936"/>
                  </a:lnTo>
                  <a:lnTo>
                    <a:pt x="4781119" y="4091538"/>
                  </a:lnTo>
                  <a:lnTo>
                    <a:pt x="4802021" y="4118815"/>
                  </a:lnTo>
                  <a:lnTo>
                    <a:pt x="4807768" y="4152564"/>
                  </a:lnTo>
                  <a:lnTo>
                    <a:pt x="4798715" y="4185582"/>
                  </a:lnTo>
                  <a:lnTo>
                    <a:pt x="4775217" y="4210666"/>
                  </a:lnTo>
                  <a:lnTo>
                    <a:pt x="4737631" y="4220611"/>
                  </a:lnTo>
                  <a:close/>
                </a:path>
                <a:path w="5575934" h="4831080" extrusionOk="0">
                  <a:moveTo>
                    <a:pt x="5415079" y="4830735"/>
                  </a:moveTo>
                  <a:lnTo>
                    <a:pt x="5379563" y="4822051"/>
                  </a:lnTo>
                  <a:lnTo>
                    <a:pt x="5356650" y="4800491"/>
                  </a:lnTo>
                  <a:lnTo>
                    <a:pt x="5346083" y="4771443"/>
                  </a:lnTo>
                  <a:lnTo>
                    <a:pt x="5347604" y="4740293"/>
                  </a:lnTo>
                  <a:lnTo>
                    <a:pt x="5360957" y="4712430"/>
                  </a:lnTo>
                  <a:lnTo>
                    <a:pt x="5385885" y="4693240"/>
                  </a:lnTo>
                  <a:lnTo>
                    <a:pt x="5422129" y="4688110"/>
                  </a:lnTo>
                  <a:lnTo>
                    <a:pt x="5422129" y="4687960"/>
                  </a:lnTo>
                  <a:lnTo>
                    <a:pt x="5458539" y="4701548"/>
                  </a:lnTo>
                  <a:lnTo>
                    <a:pt x="5479435" y="4728831"/>
                  </a:lnTo>
                  <a:lnTo>
                    <a:pt x="5485176" y="4762600"/>
                  </a:lnTo>
                  <a:lnTo>
                    <a:pt x="5476124" y="4795647"/>
                  </a:lnTo>
                  <a:lnTo>
                    <a:pt x="5452638" y="4820761"/>
                  </a:lnTo>
                  <a:lnTo>
                    <a:pt x="5415079" y="4830735"/>
                  </a:lnTo>
                  <a:close/>
                </a:path>
                <a:path w="5575934" h="4831080" extrusionOk="0">
                  <a:moveTo>
                    <a:pt x="5089355" y="2845839"/>
                  </a:moveTo>
                  <a:lnTo>
                    <a:pt x="5051783" y="2835879"/>
                  </a:lnTo>
                  <a:lnTo>
                    <a:pt x="5028300" y="2810799"/>
                  </a:lnTo>
                  <a:lnTo>
                    <a:pt x="5019258" y="2777792"/>
                  </a:lnTo>
                  <a:lnTo>
                    <a:pt x="5025011" y="2744054"/>
                  </a:lnTo>
                  <a:lnTo>
                    <a:pt x="5045909" y="2716779"/>
                  </a:lnTo>
                  <a:lnTo>
                    <a:pt x="5082305" y="2703164"/>
                  </a:lnTo>
                  <a:lnTo>
                    <a:pt x="5118510" y="2708336"/>
                  </a:lnTo>
                  <a:lnTo>
                    <a:pt x="5143423" y="2727533"/>
                  </a:lnTo>
                  <a:lnTo>
                    <a:pt x="5156778" y="2755383"/>
                  </a:lnTo>
                  <a:lnTo>
                    <a:pt x="5158312" y="2786512"/>
                  </a:lnTo>
                  <a:lnTo>
                    <a:pt x="5147763" y="2815546"/>
                  </a:lnTo>
                  <a:lnTo>
                    <a:pt x="5124865" y="2837113"/>
                  </a:lnTo>
                  <a:lnTo>
                    <a:pt x="5089355" y="2845839"/>
                  </a:lnTo>
                  <a:close/>
                </a:path>
                <a:path w="5575934" h="4831080" extrusionOk="0">
                  <a:moveTo>
                    <a:pt x="5497563" y="3814402"/>
                  </a:moveTo>
                  <a:close/>
                </a:path>
                <a:path w="5575934" h="4831080" extrusionOk="0">
                  <a:moveTo>
                    <a:pt x="5504654" y="3957061"/>
                  </a:moveTo>
                  <a:lnTo>
                    <a:pt x="5467099" y="3947116"/>
                  </a:lnTo>
                  <a:lnTo>
                    <a:pt x="5443621" y="3922033"/>
                  </a:lnTo>
                  <a:lnTo>
                    <a:pt x="5434576" y="3889015"/>
                  </a:lnTo>
                  <a:lnTo>
                    <a:pt x="5440321" y="3855265"/>
                  </a:lnTo>
                  <a:lnTo>
                    <a:pt x="5461212" y="3827988"/>
                  </a:lnTo>
                  <a:lnTo>
                    <a:pt x="5497563" y="3814402"/>
                  </a:lnTo>
                  <a:lnTo>
                    <a:pt x="5533741" y="3819537"/>
                  </a:lnTo>
                  <a:lnTo>
                    <a:pt x="5558709" y="3838732"/>
                  </a:lnTo>
                  <a:lnTo>
                    <a:pt x="5572096" y="3866590"/>
                  </a:lnTo>
                  <a:lnTo>
                    <a:pt x="5573644" y="3897732"/>
                  </a:lnTo>
                  <a:lnTo>
                    <a:pt x="5563093" y="3926777"/>
                  </a:lnTo>
                  <a:lnTo>
                    <a:pt x="5540183" y="3948347"/>
                  </a:lnTo>
                  <a:lnTo>
                    <a:pt x="5504654" y="3957061"/>
                  </a:lnTo>
                  <a:close/>
                </a:path>
                <a:path w="5575934" h="4831080" extrusionOk="0">
                  <a:moveTo>
                    <a:pt x="5362145" y="1701369"/>
                  </a:moveTo>
                  <a:close/>
                </a:path>
                <a:path w="5575934" h="4831080" extrusionOk="0">
                  <a:moveTo>
                    <a:pt x="5369204" y="1844028"/>
                  </a:moveTo>
                  <a:lnTo>
                    <a:pt x="5331642" y="1834066"/>
                  </a:lnTo>
                  <a:lnTo>
                    <a:pt x="5308167" y="1808977"/>
                  </a:lnTo>
                  <a:lnTo>
                    <a:pt x="5299130" y="1775963"/>
                  </a:lnTo>
                  <a:lnTo>
                    <a:pt x="5304884" y="1742222"/>
                  </a:lnTo>
                  <a:lnTo>
                    <a:pt x="5325783" y="1714953"/>
                  </a:lnTo>
                  <a:lnTo>
                    <a:pt x="5362145" y="1701369"/>
                  </a:lnTo>
                  <a:lnTo>
                    <a:pt x="5398338" y="1706530"/>
                  </a:lnTo>
                  <a:lnTo>
                    <a:pt x="5423295" y="1725738"/>
                  </a:lnTo>
                  <a:lnTo>
                    <a:pt x="5436669" y="1753602"/>
                  </a:lnTo>
                  <a:lnTo>
                    <a:pt x="5438204" y="1784742"/>
                  </a:lnTo>
                  <a:lnTo>
                    <a:pt x="5427643" y="1813779"/>
                  </a:lnTo>
                  <a:lnTo>
                    <a:pt x="5404728" y="1835334"/>
                  </a:lnTo>
                  <a:lnTo>
                    <a:pt x="5369204" y="1844028"/>
                  </a:lnTo>
                  <a:close/>
                </a:path>
                <a:path w="5575934" h="4831080" extrusionOk="0">
                  <a:moveTo>
                    <a:pt x="3595283" y="3271288"/>
                  </a:moveTo>
                  <a:lnTo>
                    <a:pt x="3559748" y="3262559"/>
                  </a:lnTo>
                  <a:lnTo>
                    <a:pt x="3536822" y="3240986"/>
                  </a:lnTo>
                  <a:lnTo>
                    <a:pt x="3526246" y="3211945"/>
                  </a:lnTo>
                  <a:lnTo>
                    <a:pt x="3527762" y="3180811"/>
                  </a:lnTo>
                  <a:lnTo>
                    <a:pt x="3541112" y="3152960"/>
                  </a:lnTo>
                  <a:lnTo>
                    <a:pt x="3566038" y="3133769"/>
                  </a:lnTo>
                  <a:lnTo>
                    <a:pt x="3602283" y="3128613"/>
                  </a:lnTo>
                  <a:lnTo>
                    <a:pt x="3638761" y="3142211"/>
                  </a:lnTo>
                  <a:lnTo>
                    <a:pt x="3659690" y="3169481"/>
                  </a:lnTo>
                  <a:lnTo>
                    <a:pt x="3665439" y="3203222"/>
                  </a:lnTo>
                  <a:lnTo>
                    <a:pt x="3656375" y="3236237"/>
                  </a:lnTo>
                  <a:lnTo>
                    <a:pt x="3632867" y="3261325"/>
                  </a:lnTo>
                  <a:lnTo>
                    <a:pt x="3595283" y="3271288"/>
                  </a:lnTo>
                  <a:close/>
                </a:path>
                <a:path w="5575934" h="4831080" extrusionOk="0">
                  <a:moveTo>
                    <a:pt x="3205009" y="1565116"/>
                  </a:moveTo>
                  <a:lnTo>
                    <a:pt x="3167454" y="1555134"/>
                  </a:lnTo>
                  <a:lnTo>
                    <a:pt x="3143977" y="1530034"/>
                  </a:lnTo>
                  <a:lnTo>
                    <a:pt x="3134937" y="1497015"/>
                  </a:lnTo>
                  <a:lnTo>
                    <a:pt x="3140690" y="1463278"/>
                  </a:lnTo>
                  <a:lnTo>
                    <a:pt x="3161595" y="1436021"/>
                  </a:lnTo>
                  <a:lnTo>
                    <a:pt x="3198009" y="1422444"/>
                  </a:lnTo>
                  <a:lnTo>
                    <a:pt x="3234260" y="1427600"/>
                  </a:lnTo>
                  <a:lnTo>
                    <a:pt x="3259202" y="1446798"/>
                  </a:lnTo>
                  <a:lnTo>
                    <a:pt x="3272570" y="1474656"/>
                  </a:lnTo>
                  <a:lnTo>
                    <a:pt x="3274099" y="1505796"/>
                  </a:lnTo>
                  <a:lnTo>
                    <a:pt x="3263525" y="1534839"/>
                  </a:lnTo>
                  <a:lnTo>
                    <a:pt x="3240583" y="1556406"/>
                  </a:lnTo>
                  <a:lnTo>
                    <a:pt x="3205009" y="1565116"/>
                  </a:lnTo>
                  <a:close/>
                </a:path>
                <a:path w="5575934" h="4831080" extrusionOk="0">
                  <a:moveTo>
                    <a:pt x="3113134" y="3472112"/>
                  </a:moveTo>
                  <a:lnTo>
                    <a:pt x="3075579" y="3462150"/>
                  </a:lnTo>
                  <a:lnTo>
                    <a:pt x="3052101" y="3437061"/>
                  </a:lnTo>
                  <a:lnTo>
                    <a:pt x="3043056" y="3404047"/>
                  </a:lnTo>
                  <a:lnTo>
                    <a:pt x="3048801" y="3370305"/>
                  </a:lnTo>
                  <a:lnTo>
                    <a:pt x="3069691" y="3343036"/>
                  </a:lnTo>
                  <a:lnTo>
                    <a:pt x="3106084" y="3329438"/>
                  </a:lnTo>
                  <a:lnTo>
                    <a:pt x="3142371" y="3334611"/>
                  </a:lnTo>
                  <a:lnTo>
                    <a:pt x="3167335" y="3353811"/>
                  </a:lnTo>
                  <a:lnTo>
                    <a:pt x="3180714" y="3381664"/>
                  </a:lnTo>
                  <a:lnTo>
                    <a:pt x="3182246" y="3412796"/>
                  </a:lnTo>
                  <a:lnTo>
                    <a:pt x="3171668" y="3441831"/>
                  </a:lnTo>
                  <a:lnTo>
                    <a:pt x="3148718" y="3463394"/>
                  </a:lnTo>
                  <a:lnTo>
                    <a:pt x="3113134" y="3472112"/>
                  </a:lnTo>
                  <a:close/>
                </a:path>
                <a:path w="5575934" h="4831080" extrusionOk="0">
                  <a:moveTo>
                    <a:pt x="3340358" y="4584610"/>
                  </a:moveTo>
                  <a:lnTo>
                    <a:pt x="3302800" y="4574665"/>
                  </a:lnTo>
                  <a:lnTo>
                    <a:pt x="3279314" y="4549582"/>
                  </a:lnTo>
                  <a:lnTo>
                    <a:pt x="3270262" y="4516563"/>
                  </a:lnTo>
                  <a:lnTo>
                    <a:pt x="3276003" y="4482814"/>
                  </a:lnTo>
                  <a:lnTo>
                    <a:pt x="3296899" y="4455537"/>
                  </a:lnTo>
                  <a:lnTo>
                    <a:pt x="3333309" y="4441935"/>
                  </a:lnTo>
                  <a:lnTo>
                    <a:pt x="3369589" y="4447111"/>
                  </a:lnTo>
                  <a:lnTo>
                    <a:pt x="3394568" y="4466318"/>
                  </a:lnTo>
                  <a:lnTo>
                    <a:pt x="3407973" y="4494178"/>
                  </a:lnTo>
                  <a:lnTo>
                    <a:pt x="3409528" y="4525315"/>
                  </a:lnTo>
                  <a:lnTo>
                    <a:pt x="3398961" y="4554350"/>
                  </a:lnTo>
                  <a:lnTo>
                    <a:pt x="3375995" y="4575908"/>
                  </a:lnTo>
                  <a:lnTo>
                    <a:pt x="3340358" y="4584610"/>
                  </a:lnTo>
                  <a:close/>
                </a:path>
                <a:path w="5575934" h="4831080" extrusionOk="0">
                  <a:moveTo>
                    <a:pt x="3112134" y="541568"/>
                  </a:moveTo>
                  <a:lnTo>
                    <a:pt x="3074579" y="531588"/>
                  </a:lnTo>
                  <a:lnTo>
                    <a:pt x="3051103" y="506495"/>
                  </a:lnTo>
                  <a:lnTo>
                    <a:pt x="3042062" y="473483"/>
                  </a:lnTo>
                  <a:lnTo>
                    <a:pt x="3047816" y="439749"/>
                  </a:lnTo>
                  <a:lnTo>
                    <a:pt x="3068720" y="412487"/>
                  </a:lnTo>
                  <a:lnTo>
                    <a:pt x="3105134" y="398893"/>
                  </a:lnTo>
                  <a:lnTo>
                    <a:pt x="3141373" y="404065"/>
                  </a:lnTo>
                  <a:lnTo>
                    <a:pt x="3166318" y="423268"/>
                  </a:lnTo>
                  <a:lnTo>
                    <a:pt x="3179697" y="451125"/>
                  </a:lnTo>
                  <a:lnTo>
                    <a:pt x="3181240" y="482261"/>
                  </a:lnTo>
                  <a:lnTo>
                    <a:pt x="3170674" y="511298"/>
                  </a:lnTo>
                  <a:lnTo>
                    <a:pt x="3147729" y="532859"/>
                  </a:lnTo>
                  <a:lnTo>
                    <a:pt x="3112134" y="541568"/>
                  </a:lnTo>
                  <a:close/>
                </a:path>
                <a:path w="5575934" h="4831080" extrusionOk="0">
                  <a:moveTo>
                    <a:pt x="3869057" y="3943236"/>
                  </a:moveTo>
                  <a:lnTo>
                    <a:pt x="3831494" y="3933291"/>
                  </a:lnTo>
                  <a:lnTo>
                    <a:pt x="3808013" y="3908208"/>
                  </a:lnTo>
                  <a:lnTo>
                    <a:pt x="3798970" y="3875190"/>
                  </a:lnTo>
                  <a:lnTo>
                    <a:pt x="3804719" y="3841440"/>
                  </a:lnTo>
                  <a:lnTo>
                    <a:pt x="3825613" y="3814163"/>
                  </a:lnTo>
                  <a:lnTo>
                    <a:pt x="3862007" y="3800562"/>
                  </a:lnTo>
                  <a:lnTo>
                    <a:pt x="3898277" y="3805728"/>
                  </a:lnTo>
                  <a:lnTo>
                    <a:pt x="3923232" y="3824929"/>
                  </a:lnTo>
                  <a:lnTo>
                    <a:pt x="3936609" y="3852786"/>
                  </a:lnTo>
                  <a:lnTo>
                    <a:pt x="3938143" y="3883922"/>
                  </a:lnTo>
                  <a:lnTo>
                    <a:pt x="3927572" y="3912961"/>
                  </a:lnTo>
                  <a:lnTo>
                    <a:pt x="3904631" y="3934525"/>
                  </a:lnTo>
                  <a:lnTo>
                    <a:pt x="3869057" y="3943236"/>
                  </a:lnTo>
                  <a:close/>
                </a:path>
                <a:path w="5575934" h="4831080" extrusionOk="0">
                  <a:moveTo>
                    <a:pt x="3892482" y="456096"/>
                  </a:moveTo>
                  <a:lnTo>
                    <a:pt x="3854927" y="446153"/>
                  </a:lnTo>
                  <a:lnTo>
                    <a:pt x="3831449" y="421077"/>
                  </a:lnTo>
                  <a:lnTo>
                    <a:pt x="3822404" y="388066"/>
                  </a:lnTo>
                  <a:lnTo>
                    <a:pt x="3828149" y="354321"/>
                  </a:lnTo>
                  <a:lnTo>
                    <a:pt x="3849040" y="327040"/>
                  </a:lnTo>
                  <a:lnTo>
                    <a:pt x="3885432" y="313424"/>
                  </a:lnTo>
                  <a:lnTo>
                    <a:pt x="3921719" y="318662"/>
                  </a:lnTo>
                  <a:lnTo>
                    <a:pt x="3946683" y="337906"/>
                  </a:lnTo>
                  <a:lnTo>
                    <a:pt x="3960063" y="365780"/>
                  </a:lnTo>
                  <a:lnTo>
                    <a:pt x="3961595" y="396910"/>
                  </a:lnTo>
                  <a:lnTo>
                    <a:pt x="3951017" y="425923"/>
                  </a:lnTo>
                  <a:lnTo>
                    <a:pt x="3928067" y="447443"/>
                  </a:lnTo>
                  <a:lnTo>
                    <a:pt x="3892482" y="456096"/>
                  </a:lnTo>
                  <a:close/>
                </a:path>
                <a:path w="5575934" h="4831080" extrusionOk="0">
                  <a:moveTo>
                    <a:pt x="2777385" y="4374836"/>
                  </a:moveTo>
                  <a:lnTo>
                    <a:pt x="2738468" y="4364095"/>
                  </a:lnTo>
                  <a:lnTo>
                    <a:pt x="2715118" y="4337638"/>
                  </a:lnTo>
                  <a:lnTo>
                    <a:pt x="2707335" y="4303323"/>
                  </a:lnTo>
                  <a:lnTo>
                    <a:pt x="2715118" y="4269008"/>
                  </a:lnTo>
                  <a:lnTo>
                    <a:pt x="2738468" y="4242551"/>
                  </a:lnTo>
                  <a:lnTo>
                    <a:pt x="2777385" y="4231811"/>
                  </a:lnTo>
                  <a:lnTo>
                    <a:pt x="2816308" y="4242572"/>
                  </a:lnTo>
                  <a:lnTo>
                    <a:pt x="2839657" y="4269041"/>
                  </a:lnTo>
                  <a:lnTo>
                    <a:pt x="2847434" y="4303361"/>
                  </a:lnTo>
                  <a:lnTo>
                    <a:pt x="2839646" y="4337672"/>
                  </a:lnTo>
                  <a:lnTo>
                    <a:pt x="2816294" y="4364116"/>
                  </a:lnTo>
                  <a:lnTo>
                    <a:pt x="2777385" y="4374836"/>
                  </a:lnTo>
                  <a:close/>
                </a:path>
                <a:path w="5575934" h="4831080" extrusionOk="0">
                  <a:moveTo>
                    <a:pt x="4227732" y="4676710"/>
                  </a:moveTo>
                  <a:lnTo>
                    <a:pt x="4192197" y="4668026"/>
                  </a:lnTo>
                  <a:lnTo>
                    <a:pt x="4169270" y="4646467"/>
                  </a:lnTo>
                  <a:lnTo>
                    <a:pt x="4158694" y="4617418"/>
                  </a:lnTo>
                  <a:lnTo>
                    <a:pt x="4160210" y="4586269"/>
                  </a:lnTo>
                  <a:lnTo>
                    <a:pt x="4173561" y="4558405"/>
                  </a:lnTo>
                  <a:lnTo>
                    <a:pt x="4198487" y="4539215"/>
                  </a:lnTo>
                  <a:lnTo>
                    <a:pt x="4234732" y="4534085"/>
                  </a:lnTo>
                  <a:lnTo>
                    <a:pt x="4271145" y="4547652"/>
                  </a:lnTo>
                  <a:lnTo>
                    <a:pt x="4292050" y="4574918"/>
                  </a:lnTo>
                  <a:lnTo>
                    <a:pt x="4297803" y="4608669"/>
                  </a:lnTo>
                  <a:lnTo>
                    <a:pt x="4288763" y="4641694"/>
                  </a:lnTo>
                  <a:lnTo>
                    <a:pt x="4265287" y="4666779"/>
                  </a:lnTo>
                  <a:lnTo>
                    <a:pt x="4227732" y="4676710"/>
                  </a:lnTo>
                  <a:close/>
                </a:path>
                <a:path w="5575934" h="4831080" extrusionOk="0">
                  <a:moveTo>
                    <a:pt x="4422556" y="1196874"/>
                  </a:moveTo>
                  <a:lnTo>
                    <a:pt x="4387022" y="1188163"/>
                  </a:lnTo>
                  <a:lnTo>
                    <a:pt x="4364095" y="1166596"/>
                  </a:lnTo>
                  <a:lnTo>
                    <a:pt x="4353519" y="1137552"/>
                  </a:lnTo>
                  <a:lnTo>
                    <a:pt x="4355035" y="1106412"/>
                  </a:lnTo>
                  <a:lnTo>
                    <a:pt x="4368385" y="1078553"/>
                  </a:lnTo>
                  <a:lnTo>
                    <a:pt x="4393312" y="1059356"/>
                  </a:lnTo>
                  <a:lnTo>
                    <a:pt x="4429556" y="1054200"/>
                  </a:lnTo>
                  <a:lnTo>
                    <a:pt x="4465970" y="1067798"/>
                  </a:lnTo>
                  <a:lnTo>
                    <a:pt x="4486875" y="1095067"/>
                  </a:lnTo>
                  <a:lnTo>
                    <a:pt x="4492628" y="1128809"/>
                  </a:lnTo>
                  <a:lnTo>
                    <a:pt x="4483588" y="1161824"/>
                  </a:lnTo>
                  <a:lnTo>
                    <a:pt x="4460111" y="1186912"/>
                  </a:lnTo>
                  <a:lnTo>
                    <a:pt x="4422556" y="1196874"/>
                  </a:lnTo>
                  <a:close/>
                </a:path>
              </a:pathLst>
            </a:custGeom>
            <a:solidFill>
              <a:srgbClr val="004491">
                <a:alpha val="431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93" name="Google Shape;93;p3"/>
          <p:cNvSpPr txBox="1">
            <a:spLocks noGrp="1"/>
          </p:cNvSpPr>
          <p:nvPr>
            <p:ph type="title"/>
          </p:nvPr>
        </p:nvSpPr>
        <p:spPr>
          <a:xfrm>
            <a:off x="504150" y="584125"/>
            <a:ext cx="35979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aseline="30000">
                <a:solidFill>
                  <a:srgbClr val="0044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Problem</a:t>
            </a:r>
            <a:endParaRPr sz="5700" baseline="30000">
              <a:solidFill>
                <a:srgbClr val="00449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3"/>
          <p:cNvSpPr txBox="1"/>
          <p:nvPr/>
        </p:nvSpPr>
        <p:spPr>
          <a:xfrm>
            <a:off x="562600" y="1022675"/>
            <a:ext cx="7212900" cy="3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16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3078605" y="-58425"/>
            <a:ext cx="6065400" cy="514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96" name="Google Shape;96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300" y="1782425"/>
            <a:ext cx="3144552" cy="2096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"/>
          <p:cNvSpPr txBox="1"/>
          <p:nvPr/>
        </p:nvSpPr>
        <p:spPr>
          <a:xfrm>
            <a:off x="4207350" y="181000"/>
            <a:ext cx="4477200" cy="1040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❏"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road accident prediction exactly reduce the impact of road accidents?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3"/>
          <p:cNvSpPr txBox="1"/>
          <p:nvPr/>
        </p:nvSpPr>
        <p:spPr>
          <a:xfrm>
            <a:off x="4207325" y="1356700"/>
            <a:ext cx="4477200" cy="10974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❏"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to schedule traffic police officers accurately to reduce the impact of traffic accidents?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9" name="Google Shape;99;p3"/>
          <p:cNvSpPr txBox="1"/>
          <p:nvPr/>
        </p:nvSpPr>
        <p:spPr>
          <a:xfrm>
            <a:off x="4207325" y="2573303"/>
            <a:ext cx="4477200" cy="1295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❏"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 critical thinking skills gained through game-based learning more beneficial to learn road safety best practices?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4207350" y="4003000"/>
            <a:ext cx="4477200" cy="1040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❏"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road accident response awareness will be improved through game-based learning?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7405100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8781800" y="4795050"/>
            <a:ext cx="285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4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3"/>
          <p:cNvSpPr txBox="1"/>
          <p:nvPr/>
        </p:nvSpPr>
        <p:spPr>
          <a:xfrm>
            <a:off x="7275" y="4572000"/>
            <a:ext cx="86772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4" name="Google Shape;104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9aed4ec4b9_3_164"/>
          <p:cNvSpPr txBox="1">
            <a:spLocks noGrp="1"/>
          </p:cNvSpPr>
          <p:nvPr>
            <p:ph type="ctrTitle" idx="4294967295"/>
          </p:nvPr>
        </p:nvSpPr>
        <p:spPr>
          <a:xfrm>
            <a:off x="150400" y="123775"/>
            <a:ext cx="27558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aseline="30000">
                <a:solidFill>
                  <a:srgbClr val="0044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sz="5700" baseline="30000">
              <a:solidFill>
                <a:srgbClr val="00449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0" name="Google Shape;720;g9aed4ec4b9_3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050" y="123775"/>
            <a:ext cx="4885850" cy="45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g9aed4ec4b9_3_164"/>
          <p:cNvSpPr txBox="1">
            <a:spLocks noGrp="1"/>
          </p:cNvSpPr>
          <p:nvPr>
            <p:ph type="ctrTitle" idx="4294967295"/>
          </p:nvPr>
        </p:nvSpPr>
        <p:spPr>
          <a:xfrm>
            <a:off x="150400" y="685400"/>
            <a:ext cx="3778800" cy="429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aseline="30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  <a:endParaRPr sz="3400" baseline="30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➢"/>
            </a:pPr>
            <a:r>
              <a:rPr lang="en-US" sz="2200" b="0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the mobile application using Flutter.</a:t>
            </a:r>
            <a:endParaRPr sz="2200" b="0" baseline="30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➢"/>
            </a:pPr>
            <a:r>
              <a:rPr lang="en-US" sz="2200" b="0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a machine learning model to predict both questions and time need for next question to answer using random forest classifier algorithm.</a:t>
            </a:r>
            <a:endParaRPr sz="2200" b="0" baseline="30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➢"/>
            </a:pPr>
            <a:r>
              <a:rPr lang="en-US" sz="2200" b="0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the flask server to use as a backend for API.</a:t>
            </a:r>
            <a:endParaRPr sz="2200" b="0" baseline="30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➢"/>
            </a:pPr>
            <a:r>
              <a:rPr lang="en-US" sz="2200" b="0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Deploy the API on Heroku</a:t>
            </a:r>
            <a:endParaRPr sz="2200" b="0" baseline="30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➢"/>
            </a:pPr>
            <a:r>
              <a:rPr lang="en-US" sz="2200" b="0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 mobile application and machine learning model using an URL generated by Heroku</a:t>
            </a:r>
            <a:endParaRPr sz="2200" b="0" baseline="30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g9aed4ec4b9_3_164"/>
          <p:cNvSpPr txBox="1"/>
          <p:nvPr/>
        </p:nvSpPr>
        <p:spPr>
          <a:xfrm>
            <a:off x="80580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23" name="Google Shape;723;g9aed4ec4b9_3_164"/>
          <p:cNvSpPr txBox="1"/>
          <p:nvPr/>
        </p:nvSpPr>
        <p:spPr>
          <a:xfrm>
            <a:off x="0" y="4565550"/>
            <a:ext cx="79755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sz="1300"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	</a:t>
            </a: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IT16167124	| Shangavie R  | 2020-052</a:t>
            </a:r>
            <a:endParaRPr sz="1300"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24" name="Google Shape;724;g9aed4ec4b9_3_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g9aed4ec4b9_3_164"/>
          <p:cNvSpPr txBox="1"/>
          <p:nvPr/>
        </p:nvSpPr>
        <p:spPr>
          <a:xfrm>
            <a:off x="4129700" y="437275"/>
            <a:ext cx="12882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SAFE LIFE QUIZ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26" name="Google Shape;726;g9aed4ec4b9_3_164"/>
          <p:cNvSpPr txBox="1"/>
          <p:nvPr/>
        </p:nvSpPr>
        <p:spPr>
          <a:xfrm>
            <a:off x="8689700" y="4549050"/>
            <a:ext cx="495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40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9aed4ec4b9_5_3"/>
          <p:cNvSpPr txBox="1">
            <a:spLocks noGrp="1"/>
          </p:cNvSpPr>
          <p:nvPr>
            <p:ph type="ctrTitle" idx="4294967295"/>
          </p:nvPr>
        </p:nvSpPr>
        <p:spPr>
          <a:xfrm>
            <a:off x="150400" y="123775"/>
            <a:ext cx="45996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 lvl="0" indent="0" algn="l" rtl="0">
              <a:lnSpc>
                <a:spcPct val="107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800">
                <a:solidFill>
                  <a:srgbClr val="0044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Achievements</a:t>
            </a:r>
            <a:endParaRPr/>
          </a:p>
        </p:txBody>
      </p:sp>
      <p:pic>
        <p:nvPicPr>
          <p:cNvPr id="732" name="Google Shape;732;g9aed4ec4b9_5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88" y="3218338"/>
            <a:ext cx="635317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g9aed4ec4b9_5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000" y="1799125"/>
            <a:ext cx="6953250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g9aed4ec4b9_5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2075" y="809275"/>
            <a:ext cx="579450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g9aed4ec4b9_5_3"/>
          <p:cNvSpPr txBox="1"/>
          <p:nvPr/>
        </p:nvSpPr>
        <p:spPr>
          <a:xfrm>
            <a:off x="80580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6" name="Google Shape;736;g9aed4ec4b9_5_3"/>
          <p:cNvSpPr txBox="1"/>
          <p:nvPr/>
        </p:nvSpPr>
        <p:spPr>
          <a:xfrm>
            <a:off x="7275" y="4572000"/>
            <a:ext cx="78726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	IT16167124	| Shangavie R  | 2020-052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37" name="Google Shape;737;g9aed4ec4b9_5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g9aed4ec4b9_5_3"/>
          <p:cNvSpPr txBox="1"/>
          <p:nvPr/>
        </p:nvSpPr>
        <p:spPr>
          <a:xfrm>
            <a:off x="8689700" y="4472850"/>
            <a:ext cx="495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41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oogle Shape;743;g9aed4ec4b9_3_17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744" name="Google Shape;744;g9aed4ec4b9_3_178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5" name="Google Shape;745;g9aed4ec4b9_3_178"/>
            <p:cNvSpPr/>
            <p:nvPr/>
          </p:nvSpPr>
          <p:spPr>
            <a:xfrm>
              <a:off x="7870325" y="1408350"/>
              <a:ext cx="1197300" cy="232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 - Students</a:t>
              </a:r>
              <a:endParaRPr sz="12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 - Teenagers</a:t>
              </a:r>
              <a:r>
                <a:rPr lang="en-US" sz="18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who have suffered from road </a:t>
              </a:r>
              <a:endParaRPr sz="12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accidents recently</a:t>
              </a:r>
              <a:endParaRPr sz="12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 - Non-medical professionals</a:t>
              </a:r>
              <a:endParaRPr sz="12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6" name="Google Shape;746;g9aed4ec4b9_3_178"/>
            <p:cNvSpPr/>
            <p:nvPr/>
          </p:nvSpPr>
          <p:spPr>
            <a:xfrm>
              <a:off x="5330820" y="210929"/>
              <a:ext cx="3668395" cy="4753610"/>
            </a:xfrm>
            <a:custGeom>
              <a:avLst/>
              <a:gdLst/>
              <a:ahLst/>
              <a:cxnLst/>
              <a:rect l="l" t="t" r="r" b="b"/>
              <a:pathLst>
                <a:path w="3668395" h="4753610" extrusionOk="0">
                  <a:moveTo>
                    <a:pt x="551767" y="2639014"/>
                  </a:moveTo>
                  <a:lnTo>
                    <a:pt x="516231" y="2630316"/>
                  </a:lnTo>
                  <a:lnTo>
                    <a:pt x="493303" y="2608753"/>
                  </a:lnTo>
                  <a:lnTo>
                    <a:pt x="482728" y="2579709"/>
                  </a:lnTo>
                  <a:lnTo>
                    <a:pt x="484249" y="2548568"/>
                  </a:lnTo>
                  <a:lnTo>
                    <a:pt x="497612" y="2520711"/>
                  </a:lnTo>
                  <a:lnTo>
                    <a:pt x="522562" y="2501524"/>
                  </a:lnTo>
                  <a:lnTo>
                    <a:pt x="558842" y="2496389"/>
                  </a:lnTo>
                  <a:lnTo>
                    <a:pt x="595294" y="2509975"/>
                  </a:lnTo>
                  <a:lnTo>
                    <a:pt x="616213" y="2537249"/>
                  </a:lnTo>
                  <a:lnTo>
                    <a:pt x="621961" y="2571002"/>
                  </a:lnTo>
                  <a:lnTo>
                    <a:pt x="612896" y="2604021"/>
                  </a:lnTo>
                  <a:lnTo>
                    <a:pt x="589378" y="2629095"/>
                  </a:lnTo>
                  <a:lnTo>
                    <a:pt x="551767" y="2639014"/>
                  </a:lnTo>
                  <a:close/>
                </a:path>
                <a:path w="3668395" h="4753610" extrusionOk="0">
                  <a:moveTo>
                    <a:pt x="1236766" y="4752985"/>
                  </a:moveTo>
                  <a:lnTo>
                    <a:pt x="1201203" y="4744304"/>
                  </a:lnTo>
                  <a:lnTo>
                    <a:pt x="1178259" y="4722750"/>
                  </a:lnTo>
                  <a:lnTo>
                    <a:pt x="1167673" y="4693709"/>
                  </a:lnTo>
                  <a:lnTo>
                    <a:pt x="1169189" y="4662565"/>
                  </a:lnTo>
                  <a:lnTo>
                    <a:pt x="1182549" y="4634702"/>
                  </a:lnTo>
                  <a:lnTo>
                    <a:pt x="1207494" y="4615505"/>
                  </a:lnTo>
                  <a:lnTo>
                    <a:pt x="1243766" y="4610360"/>
                  </a:lnTo>
                  <a:lnTo>
                    <a:pt x="1280214" y="4623927"/>
                  </a:lnTo>
                  <a:lnTo>
                    <a:pt x="1301145" y="4651192"/>
                  </a:lnTo>
                  <a:lnTo>
                    <a:pt x="1306913" y="4684944"/>
                  </a:lnTo>
                  <a:lnTo>
                    <a:pt x="1297869" y="4717969"/>
                  </a:lnTo>
                  <a:lnTo>
                    <a:pt x="1274369" y="4743054"/>
                  </a:lnTo>
                  <a:lnTo>
                    <a:pt x="1236766" y="4752985"/>
                  </a:lnTo>
                  <a:close/>
                </a:path>
                <a:path w="3668395" h="4753610" extrusionOk="0">
                  <a:moveTo>
                    <a:pt x="937816" y="3271288"/>
                  </a:moveTo>
                  <a:lnTo>
                    <a:pt x="902202" y="3262575"/>
                  </a:lnTo>
                  <a:lnTo>
                    <a:pt x="879243" y="3241008"/>
                  </a:lnTo>
                  <a:lnTo>
                    <a:pt x="868672" y="3211966"/>
                  </a:lnTo>
                  <a:lnTo>
                    <a:pt x="870220" y="3180827"/>
                  </a:lnTo>
                  <a:lnTo>
                    <a:pt x="883618" y="3152969"/>
                  </a:lnTo>
                  <a:lnTo>
                    <a:pt x="908598" y="3133772"/>
                  </a:lnTo>
                  <a:lnTo>
                    <a:pt x="944891" y="3128613"/>
                  </a:lnTo>
                  <a:lnTo>
                    <a:pt x="981326" y="3142232"/>
                  </a:lnTo>
                  <a:lnTo>
                    <a:pt x="1002240" y="3169514"/>
                  </a:lnTo>
                  <a:lnTo>
                    <a:pt x="1007991" y="3203260"/>
                  </a:lnTo>
                  <a:lnTo>
                    <a:pt x="998934" y="3236270"/>
                  </a:lnTo>
                  <a:lnTo>
                    <a:pt x="975424" y="3261346"/>
                  </a:lnTo>
                  <a:lnTo>
                    <a:pt x="937816" y="3271288"/>
                  </a:lnTo>
                  <a:close/>
                </a:path>
                <a:path w="3668395" h="4753610" extrusionOk="0">
                  <a:moveTo>
                    <a:pt x="1326916" y="3087388"/>
                  </a:moveTo>
                  <a:lnTo>
                    <a:pt x="1291380" y="3078689"/>
                  </a:lnTo>
                  <a:lnTo>
                    <a:pt x="1268452" y="3057123"/>
                  </a:lnTo>
                  <a:lnTo>
                    <a:pt x="1257876" y="3028075"/>
                  </a:lnTo>
                  <a:lnTo>
                    <a:pt x="1259398" y="2996931"/>
                  </a:lnTo>
                  <a:lnTo>
                    <a:pt x="1272761" y="2969075"/>
                  </a:lnTo>
                  <a:lnTo>
                    <a:pt x="1297710" y="2949890"/>
                  </a:lnTo>
                  <a:lnTo>
                    <a:pt x="1333991" y="2944763"/>
                  </a:lnTo>
                  <a:lnTo>
                    <a:pt x="1370421" y="2958384"/>
                  </a:lnTo>
                  <a:lnTo>
                    <a:pt x="1391328" y="2985701"/>
                  </a:lnTo>
                  <a:lnTo>
                    <a:pt x="1397072" y="3019488"/>
                  </a:lnTo>
                  <a:lnTo>
                    <a:pt x="1388011" y="3052517"/>
                  </a:lnTo>
                  <a:lnTo>
                    <a:pt x="1364506" y="3077559"/>
                  </a:lnTo>
                  <a:lnTo>
                    <a:pt x="1326916" y="3087388"/>
                  </a:lnTo>
                  <a:close/>
                </a:path>
                <a:path w="3668395" h="4753610" extrusionOk="0">
                  <a:moveTo>
                    <a:pt x="1875040" y="4374836"/>
                  </a:moveTo>
                  <a:lnTo>
                    <a:pt x="1837453" y="4364856"/>
                  </a:lnTo>
                  <a:lnTo>
                    <a:pt x="1813958" y="4339762"/>
                  </a:lnTo>
                  <a:lnTo>
                    <a:pt x="1804912" y="4306751"/>
                  </a:lnTo>
                  <a:lnTo>
                    <a:pt x="1810671" y="4273017"/>
                  </a:lnTo>
                  <a:lnTo>
                    <a:pt x="1831595" y="4245755"/>
                  </a:lnTo>
                  <a:lnTo>
                    <a:pt x="1868040" y="4232161"/>
                  </a:lnTo>
                  <a:lnTo>
                    <a:pt x="1904251" y="4237377"/>
                  </a:lnTo>
                  <a:lnTo>
                    <a:pt x="1929229" y="4256577"/>
                  </a:lnTo>
                  <a:lnTo>
                    <a:pt x="1942613" y="4284431"/>
                  </a:lnTo>
                  <a:lnTo>
                    <a:pt x="1944145" y="4315562"/>
                  </a:lnTo>
                  <a:lnTo>
                    <a:pt x="1933566" y="4344592"/>
                  </a:lnTo>
                  <a:lnTo>
                    <a:pt x="1910617" y="4366143"/>
                  </a:lnTo>
                  <a:lnTo>
                    <a:pt x="1875040" y="4374836"/>
                  </a:lnTo>
                  <a:close/>
                </a:path>
                <a:path w="3668395" h="4753610" extrusionOk="0">
                  <a:moveTo>
                    <a:pt x="1370166" y="854563"/>
                  </a:moveTo>
                  <a:lnTo>
                    <a:pt x="1332583" y="844600"/>
                  </a:lnTo>
                  <a:lnTo>
                    <a:pt x="1309095" y="819512"/>
                  </a:lnTo>
                  <a:lnTo>
                    <a:pt x="1300056" y="786497"/>
                  </a:lnTo>
                  <a:lnTo>
                    <a:pt x="1305819" y="752755"/>
                  </a:lnTo>
                  <a:lnTo>
                    <a:pt x="1326738" y="725486"/>
                  </a:lnTo>
                  <a:lnTo>
                    <a:pt x="1363166" y="711888"/>
                  </a:lnTo>
                  <a:lnTo>
                    <a:pt x="1399464" y="717062"/>
                  </a:lnTo>
                  <a:lnTo>
                    <a:pt x="1424439" y="736271"/>
                  </a:lnTo>
                  <a:lnTo>
                    <a:pt x="1437826" y="764135"/>
                  </a:lnTo>
                  <a:lnTo>
                    <a:pt x="1439358" y="795275"/>
                  </a:lnTo>
                  <a:lnTo>
                    <a:pt x="1428769" y="824313"/>
                  </a:lnTo>
                  <a:lnTo>
                    <a:pt x="1405793" y="845868"/>
                  </a:lnTo>
                  <a:lnTo>
                    <a:pt x="1370166" y="854563"/>
                  </a:lnTo>
                  <a:close/>
                </a:path>
                <a:path w="3668395" h="4753610" extrusionOk="0">
                  <a:moveTo>
                    <a:pt x="1321391" y="1868148"/>
                  </a:moveTo>
                  <a:lnTo>
                    <a:pt x="1283801" y="1858185"/>
                  </a:lnTo>
                  <a:lnTo>
                    <a:pt x="1260296" y="1833097"/>
                  </a:lnTo>
                  <a:lnTo>
                    <a:pt x="1251238" y="1800083"/>
                  </a:lnTo>
                  <a:lnTo>
                    <a:pt x="1256985" y="1766342"/>
                  </a:lnTo>
                  <a:lnTo>
                    <a:pt x="1277899" y="1739073"/>
                  </a:lnTo>
                  <a:lnTo>
                    <a:pt x="1314341" y="1725476"/>
                  </a:lnTo>
                  <a:lnTo>
                    <a:pt x="1350624" y="1730630"/>
                  </a:lnTo>
                  <a:lnTo>
                    <a:pt x="1375594" y="1749821"/>
                  </a:lnTo>
                  <a:lnTo>
                    <a:pt x="1388984" y="1777673"/>
                  </a:lnTo>
                  <a:lnTo>
                    <a:pt x="1390526" y="1808808"/>
                  </a:lnTo>
                  <a:lnTo>
                    <a:pt x="1379953" y="1837850"/>
                  </a:lnTo>
                  <a:lnTo>
                    <a:pt x="1356997" y="1859422"/>
                  </a:lnTo>
                  <a:lnTo>
                    <a:pt x="1321391" y="1868148"/>
                  </a:lnTo>
                  <a:close/>
                </a:path>
                <a:path w="3668395" h="4753610" extrusionOk="0">
                  <a:moveTo>
                    <a:pt x="534992" y="3567637"/>
                  </a:moveTo>
                  <a:lnTo>
                    <a:pt x="499446" y="3558903"/>
                  </a:lnTo>
                  <a:lnTo>
                    <a:pt x="476508" y="3537334"/>
                  </a:lnTo>
                  <a:lnTo>
                    <a:pt x="465925" y="3508300"/>
                  </a:lnTo>
                  <a:lnTo>
                    <a:pt x="467441" y="3477173"/>
                  </a:lnTo>
                  <a:lnTo>
                    <a:pt x="480802" y="3449327"/>
                  </a:lnTo>
                  <a:lnTo>
                    <a:pt x="505754" y="3430133"/>
                  </a:lnTo>
                  <a:lnTo>
                    <a:pt x="542042" y="3424962"/>
                  </a:lnTo>
                  <a:lnTo>
                    <a:pt x="578501" y="3438560"/>
                  </a:lnTo>
                  <a:lnTo>
                    <a:pt x="599420" y="3465830"/>
                  </a:lnTo>
                  <a:lnTo>
                    <a:pt x="605164" y="3499572"/>
                  </a:lnTo>
                  <a:lnTo>
                    <a:pt x="596098" y="3532586"/>
                  </a:lnTo>
                  <a:lnTo>
                    <a:pt x="572586" y="3557675"/>
                  </a:lnTo>
                  <a:lnTo>
                    <a:pt x="534992" y="3567637"/>
                  </a:lnTo>
                  <a:close/>
                </a:path>
                <a:path w="3668395" h="4753610" extrusionOk="0">
                  <a:moveTo>
                    <a:pt x="3203962" y="142671"/>
                  </a:moveTo>
                  <a:lnTo>
                    <a:pt x="3166353" y="132730"/>
                  </a:lnTo>
                  <a:lnTo>
                    <a:pt x="3142839" y="107654"/>
                  </a:lnTo>
                  <a:lnTo>
                    <a:pt x="3133778" y="74643"/>
                  </a:lnTo>
                  <a:lnTo>
                    <a:pt x="3139527" y="40898"/>
                  </a:lnTo>
                  <a:lnTo>
                    <a:pt x="3160444" y="13617"/>
                  </a:lnTo>
                  <a:lnTo>
                    <a:pt x="3196887" y="0"/>
                  </a:lnTo>
                  <a:lnTo>
                    <a:pt x="3233178" y="5168"/>
                  </a:lnTo>
                  <a:lnTo>
                    <a:pt x="3258152" y="24365"/>
                  </a:lnTo>
                  <a:lnTo>
                    <a:pt x="3271543" y="52216"/>
                  </a:lnTo>
                  <a:lnTo>
                    <a:pt x="3273085" y="83346"/>
                  </a:lnTo>
                  <a:lnTo>
                    <a:pt x="3262513" y="112382"/>
                  </a:lnTo>
                  <a:lnTo>
                    <a:pt x="3239561" y="133948"/>
                  </a:lnTo>
                  <a:lnTo>
                    <a:pt x="3203962" y="142671"/>
                  </a:lnTo>
                  <a:close/>
                </a:path>
                <a:path w="3668395" h="4753610" extrusionOk="0">
                  <a:moveTo>
                    <a:pt x="69993" y="3059163"/>
                  </a:moveTo>
                  <a:lnTo>
                    <a:pt x="32452" y="3049182"/>
                  </a:lnTo>
                  <a:lnTo>
                    <a:pt x="9007" y="3024045"/>
                  </a:lnTo>
                  <a:lnTo>
                    <a:pt x="0" y="2990963"/>
                  </a:lnTo>
                  <a:lnTo>
                    <a:pt x="5771" y="2957149"/>
                  </a:lnTo>
                  <a:lnTo>
                    <a:pt x="26663" y="2929812"/>
                  </a:lnTo>
                  <a:lnTo>
                    <a:pt x="63018" y="2916163"/>
                  </a:lnTo>
                  <a:lnTo>
                    <a:pt x="99277" y="2921349"/>
                  </a:lnTo>
                  <a:lnTo>
                    <a:pt x="124237" y="2940569"/>
                  </a:lnTo>
                  <a:lnTo>
                    <a:pt x="137624" y="2968450"/>
                  </a:lnTo>
                  <a:lnTo>
                    <a:pt x="139166" y="2999622"/>
                  </a:lnTo>
                  <a:lnTo>
                    <a:pt x="128591" y="3028712"/>
                  </a:lnTo>
                  <a:lnTo>
                    <a:pt x="105624" y="3050350"/>
                  </a:lnTo>
                  <a:lnTo>
                    <a:pt x="69993" y="3059163"/>
                  </a:lnTo>
                  <a:close/>
                </a:path>
                <a:path w="3668395" h="4753610" extrusionOk="0">
                  <a:moveTo>
                    <a:pt x="373918" y="4412210"/>
                  </a:moveTo>
                  <a:lnTo>
                    <a:pt x="336335" y="4402250"/>
                  </a:lnTo>
                  <a:lnTo>
                    <a:pt x="312847" y="4377149"/>
                  </a:lnTo>
                  <a:lnTo>
                    <a:pt x="303808" y="4344120"/>
                  </a:lnTo>
                  <a:lnTo>
                    <a:pt x="309571" y="4310372"/>
                  </a:lnTo>
                  <a:lnTo>
                    <a:pt x="330490" y="4283115"/>
                  </a:lnTo>
                  <a:lnTo>
                    <a:pt x="366918" y="4269561"/>
                  </a:lnTo>
                  <a:lnTo>
                    <a:pt x="403213" y="4274806"/>
                  </a:lnTo>
                  <a:lnTo>
                    <a:pt x="428183" y="4294001"/>
                  </a:lnTo>
                  <a:lnTo>
                    <a:pt x="441562" y="4321859"/>
                  </a:lnTo>
                  <a:lnTo>
                    <a:pt x="443089" y="4352996"/>
                  </a:lnTo>
                  <a:lnTo>
                    <a:pt x="432499" y="4382024"/>
                  </a:lnTo>
                  <a:lnTo>
                    <a:pt x="409530" y="4403557"/>
                  </a:lnTo>
                  <a:lnTo>
                    <a:pt x="373918" y="4412210"/>
                  </a:lnTo>
                  <a:close/>
                </a:path>
                <a:path w="3668395" h="4753610" extrusionOk="0">
                  <a:moveTo>
                    <a:pt x="1668065" y="3921836"/>
                  </a:moveTo>
                  <a:lnTo>
                    <a:pt x="1630480" y="3911874"/>
                  </a:lnTo>
                  <a:lnTo>
                    <a:pt x="1606988" y="3886786"/>
                  </a:lnTo>
                  <a:lnTo>
                    <a:pt x="1597943" y="3853771"/>
                  </a:lnTo>
                  <a:lnTo>
                    <a:pt x="1603700" y="3820029"/>
                  </a:lnTo>
                  <a:lnTo>
                    <a:pt x="1624614" y="3792760"/>
                  </a:lnTo>
                  <a:lnTo>
                    <a:pt x="1661040" y="3779162"/>
                  </a:lnTo>
                  <a:lnTo>
                    <a:pt x="1697336" y="3784428"/>
                  </a:lnTo>
                  <a:lnTo>
                    <a:pt x="1722306" y="3803639"/>
                  </a:lnTo>
                  <a:lnTo>
                    <a:pt x="1735687" y="3831494"/>
                  </a:lnTo>
                  <a:lnTo>
                    <a:pt x="1737216" y="3862618"/>
                  </a:lnTo>
                  <a:lnTo>
                    <a:pt x="1726631" y="3891633"/>
                  </a:lnTo>
                  <a:lnTo>
                    <a:pt x="1703668" y="3913165"/>
                  </a:lnTo>
                  <a:lnTo>
                    <a:pt x="1668065" y="3921836"/>
                  </a:lnTo>
                  <a:close/>
                </a:path>
                <a:path w="3668395" h="4753610" extrusionOk="0">
                  <a:moveTo>
                    <a:pt x="3342987" y="4584435"/>
                  </a:moveTo>
                  <a:lnTo>
                    <a:pt x="3305397" y="4574490"/>
                  </a:lnTo>
                  <a:lnTo>
                    <a:pt x="3281892" y="4549407"/>
                  </a:lnTo>
                  <a:lnTo>
                    <a:pt x="3272834" y="4516388"/>
                  </a:lnTo>
                  <a:lnTo>
                    <a:pt x="3278581" y="4482639"/>
                  </a:lnTo>
                  <a:lnTo>
                    <a:pt x="3299495" y="4455362"/>
                  </a:lnTo>
                  <a:lnTo>
                    <a:pt x="3335937" y="4441760"/>
                  </a:lnTo>
                  <a:lnTo>
                    <a:pt x="3335937" y="4441935"/>
                  </a:lnTo>
                  <a:lnTo>
                    <a:pt x="3372246" y="4447111"/>
                  </a:lnTo>
                  <a:lnTo>
                    <a:pt x="3397247" y="4466314"/>
                  </a:lnTo>
                  <a:lnTo>
                    <a:pt x="3410664" y="4494164"/>
                  </a:lnTo>
                  <a:lnTo>
                    <a:pt x="3412222" y="4525282"/>
                  </a:lnTo>
                  <a:lnTo>
                    <a:pt x="3401646" y="4554287"/>
                  </a:lnTo>
                  <a:lnTo>
                    <a:pt x="3378659" y="4575798"/>
                  </a:lnTo>
                  <a:lnTo>
                    <a:pt x="3342987" y="4584435"/>
                  </a:lnTo>
                  <a:close/>
                </a:path>
                <a:path w="3668395" h="4753610" extrusionOk="0">
                  <a:moveTo>
                    <a:pt x="3207537" y="1564926"/>
                  </a:moveTo>
                  <a:lnTo>
                    <a:pt x="3169949" y="1554944"/>
                  </a:lnTo>
                  <a:lnTo>
                    <a:pt x="3146449" y="1529844"/>
                  </a:lnTo>
                  <a:lnTo>
                    <a:pt x="3137396" y="1496825"/>
                  </a:lnTo>
                  <a:lnTo>
                    <a:pt x="3143150" y="1463087"/>
                  </a:lnTo>
                  <a:lnTo>
                    <a:pt x="3164069" y="1435830"/>
                  </a:lnTo>
                  <a:lnTo>
                    <a:pt x="3200512" y="1422251"/>
                  </a:lnTo>
                  <a:lnTo>
                    <a:pt x="3200512" y="1422444"/>
                  </a:lnTo>
                  <a:lnTo>
                    <a:pt x="3236792" y="1427600"/>
                  </a:lnTo>
                  <a:lnTo>
                    <a:pt x="3261756" y="1446793"/>
                  </a:lnTo>
                  <a:lnTo>
                    <a:pt x="3275138" y="1474641"/>
                  </a:lnTo>
                  <a:lnTo>
                    <a:pt x="3276672" y="1505761"/>
                  </a:lnTo>
                  <a:lnTo>
                    <a:pt x="3266094" y="1534770"/>
                  </a:lnTo>
                  <a:lnTo>
                    <a:pt x="3243137" y="1556286"/>
                  </a:lnTo>
                  <a:lnTo>
                    <a:pt x="3207537" y="1564926"/>
                  </a:lnTo>
                  <a:close/>
                </a:path>
                <a:path w="3668395" h="4753610" extrusionOk="0">
                  <a:moveTo>
                    <a:pt x="3114587" y="541568"/>
                  </a:moveTo>
                  <a:lnTo>
                    <a:pt x="3077001" y="531587"/>
                  </a:lnTo>
                  <a:lnTo>
                    <a:pt x="3053509" y="506488"/>
                  </a:lnTo>
                  <a:lnTo>
                    <a:pt x="3044472" y="473459"/>
                  </a:lnTo>
                  <a:lnTo>
                    <a:pt x="3050248" y="439692"/>
                  </a:lnTo>
                  <a:lnTo>
                    <a:pt x="3071200" y="412377"/>
                  </a:lnTo>
                  <a:lnTo>
                    <a:pt x="3107687" y="398703"/>
                  </a:lnTo>
                  <a:lnTo>
                    <a:pt x="3143953" y="403875"/>
                  </a:lnTo>
                  <a:lnTo>
                    <a:pt x="3168913" y="423078"/>
                  </a:lnTo>
                  <a:lnTo>
                    <a:pt x="3182298" y="450935"/>
                  </a:lnTo>
                  <a:lnTo>
                    <a:pt x="3183837" y="482071"/>
                  </a:lnTo>
                  <a:lnTo>
                    <a:pt x="3173262" y="511107"/>
                  </a:lnTo>
                  <a:lnTo>
                    <a:pt x="3150302" y="532668"/>
                  </a:lnTo>
                  <a:lnTo>
                    <a:pt x="3114687" y="541376"/>
                  </a:lnTo>
                  <a:lnTo>
                    <a:pt x="3114587" y="541568"/>
                  </a:lnTo>
                  <a:close/>
                </a:path>
                <a:path w="3668395" h="4753610" extrusionOk="0">
                  <a:moveTo>
                    <a:pt x="3115587" y="3472112"/>
                  </a:moveTo>
                  <a:lnTo>
                    <a:pt x="3078001" y="3462150"/>
                  </a:lnTo>
                  <a:lnTo>
                    <a:pt x="3054504" y="3437061"/>
                  </a:lnTo>
                  <a:lnTo>
                    <a:pt x="3045453" y="3404047"/>
                  </a:lnTo>
                  <a:lnTo>
                    <a:pt x="3051204" y="3370305"/>
                  </a:lnTo>
                  <a:lnTo>
                    <a:pt x="3072113" y="3343036"/>
                  </a:lnTo>
                  <a:lnTo>
                    <a:pt x="3108537" y="3329438"/>
                  </a:lnTo>
                  <a:lnTo>
                    <a:pt x="3144851" y="3334611"/>
                  </a:lnTo>
                  <a:lnTo>
                    <a:pt x="3169834" y="3353811"/>
                  </a:lnTo>
                  <a:lnTo>
                    <a:pt x="3183222" y="3381664"/>
                  </a:lnTo>
                  <a:lnTo>
                    <a:pt x="3184754" y="3412796"/>
                  </a:lnTo>
                  <a:lnTo>
                    <a:pt x="3174167" y="3441831"/>
                  </a:lnTo>
                  <a:lnTo>
                    <a:pt x="3151199" y="3463394"/>
                  </a:lnTo>
                  <a:lnTo>
                    <a:pt x="3115587" y="3472112"/>
                  </a:lnTo>
                  <a:close/>
                </a:path>
                <a:path w="3668395" h="4753610" extrusionOk="0">
                  <a:moveTo>
                    <a:pt x="3436461" y="4212761"/>
                  </a:moveTo>
                  <a:lnTo>
                    <a:pt x="3400783" y="4204126"/>
                  </a:lnTo>
                  <a:lnTo>
                    <a:pt x="3377796" y="4182606"/>
                  </a:lnTo>
                  <a:lnTo>
                    <a:pt x="3367215" y="4153587"/>
                  </a:lnTo>
                  <a:lnTo>
                    <a:pt x="3368760" y="4122456"/>
                  </a:lnTo>
                  <a:lnTo>
                    <a:pt x="3382146" y="4094600"/>
                  </a:lnTo>
                  <a:lnTo>
                    <a:pt x="3407091" y="4075406"/>
                  </a:lnTo>
                  <a:lnTo>
                    <a:pt x="3443311" y="4070261"/>
                  </a:lnTo>
                  <a:lnTo>
                    <a:pt x="3479710" y="4083848"/>
                  </a:lnTo>
                  <a:lnTo>
                    <a:pt x="3500619" y="4111122"/>
                  </a:lnTo>
                  <a:lnTo>
                    <a:pt x="3506393" y="4144867"/>
                  </a:lnTo>
                  <a:lnTo>
                    <a:pt x="3497387" y="4177867"/>
                  </a:lnTo>
                  <a:lnTo>
                    <a:pt x="3473958" y="4202903"/>
                  </a:lnTo>
                  <a:lnTo>
                    <a:pt x="3436461" y="4212761"/>
                  </a:lnTo>
                  <a:close/>
                </a:path>
                <a:path w="3668395" h="4753610" extrusionOk="0">
                  <a:moveTo>
                    <a:pt x="3598111" y="3271288"/>
                  </a:moveTo>
                  <a:lnTo>
                    <a:pt x="3562549" y="3262559"/>
                  </a:lnTo>
                  <a:lnTo>
                    <a:pt x="3539604" y="3240986"/>
                  </a:lnTo>
                  <a:lnTo>
                    <a:pt x="3529019" y="3211945"/>
                  </a:lnTo>
                  <a:lnTo>
                    <a:pt x="3530535" y="3180811"/>
                  </a:lnTo>
                  <a:lnTo>
                    <a:pt x="3543894" y="3152960"/>
                  </a:lnTo>
                  <a:lnTo>
                    <a:pt x="3568839" y="3133769"/>
                  </a:lnTo>
                  <a:lnTo>
                    <a:pt x="3605111" y="3128613"/>
                  </a:lnTo>
                  <a:lnTo>
                    <a:pt x="3641620" y="3142211"/>
                  </a:lnTo>
                  <a:lnTo>
                    <a:pt x="3662568" y="3169481"/>
                  </a:lnTo>
                  <a:lnTo>
                    <a:pt x="3668323" y="3203222"/>
                  </a:lnTo>
                  <a:lnTo>
                    <a:pt x="3659254" y="3236237"/>
                  </a:lnTo>
                  <a:lnTo>
                    <a:pt x="3635727" y="3261325"/>
                  </a:lnTo>
                  <a:lnTo>
                    <a:pt x="3598111" y="3271288"/>
                  </a:lnTo>
                  <a:close/>
                </a:path>
                <a:path w="3668395" h="4753610" extrusionOk="0">
                  <a:moveTo>
                    <a:pt x="2614638" y="900562"/>
                  </a:moveTo>
                  <a:lnTo>
                    <a:pt x="2579029" y="891836"/>
                  </a:lnTo>
                  <a:lnTo>
                    <a:pt x="2556065" y="870264"/>
                  </a:lnTo>
                  <a:lnTo>
                    <a:pt x="2545483" y="841221"/>
                  </a:lnTo>
                  <a:lnTo>
                    <a:pt x="2547014" y="810086"/>
                  </a:lnTo>
                  <a:lnTo>
                    <a:pt x="2560395" y="782235"/>
                  </a:lnTo>
                  <a:lnTo>
                    <a:pt x="2585358" y="763044"/>
                  </a:lnTo>
                  <a:lnTo>
                    <a:pt x="2621638" y="757890"/>
                  </a:lnTo>
                  <a:lnTo>
                    <a:pt x="2658083" y="771487"/>
                  </a:lnTo>
                  <a:lnTo>
                    <a:pt x="2679006" y="798756"/>
                  </a:lnTo>
                  <a:lnTo>
                    <a:pt x="2684766" y="832497"/>
                  </a:lnTo>
                  <a:lnTo>
                    <a:pt x="2675719" y="865512"/>
                  </a:lnTo>
                  <a:lnTo>
                    <a:pt x="2652224" y="890600"/>
                  </a:lnTo>
                  <a:lnTo>
                    <a:pt x="2614638" y="900562"/>
                  </a:lnTo>
                  <a:close/>
                </a:path>
                <a:path w="3668395" h="4753610" extrusionOk="0">
                  <a:moveTo>
                    <a:pt x="2116939" y="543378"/>
                  </a:moveTo>
                  <a:lnTo>
                    <a:pt x="2079356" y="533399"/>
                  </a:lnTo>
                  <a:lnTo>
                    <a:pt x="2055869" y="508306"/>
                  </a:lnTo>
                  <a:lnTo>
                    <a:pt x="2046830" y="475295"/>
                  </a:lnTo>
                  <a:lnTo>
                    <a:pt x="2052593" y="441561"/>
                  </a:lnTo>
                  <a:lnTo>
                    <a:pt x="2073511" y="414300"/>
                  </a:lnTo>
                  <a:lnTo>
                    <a:pt x="2109939" y="400706"/>
                  </a:lnTo>
                  <a:lnTo>
                    <a:pt x="2146235" y="405877"/>
                  </a:lnTo>
                  <a:lnTo>
                    <a:pt x="2171204" y="425080"/>
                  </a:lnTo>
                  <a:lnTo>
                    <a:pt x="2184584" y="452938"/>
                  </a:lnTo>
                  <a:lnTo>
                    <a:pt x="2186110" y="484073"/>
                  </a:lnTo>
                  <a:lnTo>
                    <a:pt x="2175521" y="513109"/>
                  </a:lnTo>
                  <a:lnTo>
                    <a:pt x="2152551" y="534670"/>
                  </a:lnTo>
                  <a:lnTo>
                    <a:pt x="2116939" y="543378"/>
                  </a:lnTo>
                  <a:close/>
                </a:path>
                <a:path w="3668395" h="4753610" extrusionOk="0">
                  <a:moveTo>
                    <a:pt x="2291189" y="2551064"/>
                  </a:moveTo>
                  <a:lnTo>
                    <a:pt x="2253581" y="2541102"/>
                  </a:lnTo>
                  <a:lnTo>
                    <a:pt x="2230072" y="2516013"/>
                  </a:lnTo>
                  <a:lnTo>
                    <a:pt x="2221017" y="2482999"/>
                  </a:lnTo>
                  <a:lnTo>
                    <a:pt x="2226772" y="2449257"/>
                  </a:lnTo>
                  <a:lnTo>
                    <a:pt x="2247694" y="2421987"/>
                  </a:lnTo>
                  <a:lnTo>
                    <a:pt x="2284139" y="2408389"/>
                  </a:lnTo>
                  <a:lnTo>
                    <a:pt x="2320420" y="2413553"/>
                  </a:lnTo>
                  <a:lnTo>
                    <a:pt x="2345388" y="2432748"/>
                  </a:lnTo>
                  <a:lnTo>
                    <a:pt x="2358774" y="2460598"/>
                  </a:lnTo>
                  <a:lnTo>
                    <a:pt x="2360314" y="2491729"/>
                  </a:lnTo>
                  <a:lnTo>
                    <a:pt x="2349741" y="2520767"/>
                  </a:lnTo>
                  <a:lnTo>
                    <a:pt x="2326788" y="2542337"/>
                  </a:lnTo>
                  <a:lnTo>
                    <a:pt x="2291189" y="2551064"/>
                  </a:lnTo>
                  <a:close/>
                </a:path>
                <a:path w="3668395" h="4753610" extrusionOk="0">
                  <a:moveTo>
                    <a:pt x="2633688" y="3813437"/>
                  </a:moveTo>
                  <a:lnTo>
                    <a:pt x="2598135" y="3804725"/>
                  </a:lnTo>
                  <a:lnTo>
                    <a:pt x="2575197" y="3783162"/>
                  </a:lnTo>
                  <a:lnTo>
                    <a:pt x="2564616" y="3754123"/>
                  </a:lnTo>
                  <a:lnTo>
                    <a:pt x="2566135" y="3722986"/>
                  </a:lnTo>
                  <a:lnTo>
                    <a:pt x="2579495" y="3695129"/>
                  </a:lnTo>
                  <a:lnTo>
                    <a:pt x="2604441" y="3675928"/>
                  </a:lnTo>
                  <a:lnTo>
                    <a:pt x="2640713" y="3670762"/>
                  </a:lnTo>
                  <a:lnTo>
                    <a:pt x="2677160" y="3684377"/>
                  </a:lnTo>
                  <a:lnTo>
                    <a:pt x="2698086" y="3711652"/>
                  </a:lnTo>
                  <a:lnTo>
                    <a:pt x="2703847" y="3745390"/>
                  </a:lnTo>
                  <a:lnTo>
                    <a:pt x="2694798" y="3778397"/>
                  </a:lnTo>
                  <a:lnTo>
                    <a:pt x="2671293" y="3803478"/>
                  </a:lnTo>
                  <a:lnTo>
                    <a:pt x="2633688" y="3813437"/>
                  </a:lnTo>
                  <a:close/>
                </a:path>
                <a:path w="3668395" h="4753610" extrusionOk="0">
                  <a:moveTo>
                    <a:pt x="2779563" y="4374836"/>
                  </a:moveTo>
                  <a:lnTo>
                    <a:pt x="2740625" y="4364095"/>
                  </a:lnTo>
                  <a:lnTo>
                    <a:pt x="2717263" y="4337638"/>
                  </a:lnTo>
                  <a:lnTo>
                    <a:pt x="2709475" y="4303323"/>
                  </a:lnTo>
                  <a:lnTo>
                    <a:pt x="2717263" y="4269008"/>
                  </a:lnTo>
                  <a:lnTo>
                    <a:pt x="2740625" y="4242551"/>
                  </a:lnTo>
                  <a:lnTo>
                    <a:pt x="2779563" y="4231811"/>
                  </a:lnTo>
                  <a:lnTo>
                    <a:pt x="2818518" y="4242572"/>
                  </a:lnTo>
                  <a:lnTo>
                    <a:pt x="2841885" y="4269041"/>
                  </a:lnTo>
                  <a:lnTo>
                    <a:pt x="2849669" y="4303361"/>
                  </a:lnTo>
                  <a:lnTo>
                    <a:pt x="2841874" y="4337672"/>
                  </a:lnTo>
                  <a:lnTo>
                    <a:pt x="2818504" y="4364116"/>
                  </a:lnTo>
                  <a:lnTo>
                    <a:pt x="2779563" y="4374836"/>
                  </a:lnTo>
                  <a:close/>
                </a:path>
                <a:path w="3668395" h="4753610" extrusionOk="0">
                  <a:moveTo>
                    <a:pt x="2012189" y="2434689"/>
                  </a:moveTo>
                  <a:lnTo>
                    <a:pt x="1974603" y="2424727"/>
                  </a:lnTo>
                  <a:lnTo>
                    <a:pt x="1951106" y="2399639"/>
                  </a:lnTo>
                  <a:lnTo>
                    <a:pt x="1942055" y="2366624"/>
                  </a:lnTo>
                  <a:lnTo>
                    <a:pt x="1947806" y="2332882"/>
                  </a:lnTo>
                  <a:lnTo>
                    <a:pt x="1968715" y="2305613"/>
                  </a:lnTo>
                  <a:lnTo>
                    <a:pt x="2005139" y="2292015"/>
                  </a:lnTo>
                  <a:lnTo>
                    <a:pt x="2041438" y="2297190"/>
                  </a:lnTo>
                  <a:lnTo>
                    <a:pt x="2066414" y="2316396"/>
                  </a:lnTo>
                  <a:lnTo>
                    <a:pt x="2079804" y="2344256"/>
                  </a:lnTo>
                  <a:lnTo>
                    <a:pt x="2081341" y="2375393"/>
                  </a:lnTo>
                  <a:lnTo>
                    <a:pt x="2070761" y="2404429"/>
                  </a:lnTo>
                  <a:lnTo>
                    <a:pt x="2047799" y="2425987"/>
                  </a:lnTo>
                  <a:lnTo>
                    <a:pt x="2012189" y="2434689"/>
                  </a:lnTo>
                  <a:close/>
                </a:path>
              </a:pathLst>
            </a:custGeom>
            <a:solidFill>
              <a:srgbClr val="004491">
                <a:alpha val="4310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47" name="Google Shape;747;g9aed4ec4b9_3_178"/>
          <p:cNvSpPr txBox="1">
            <a:spLocks noGrp="1"/>
          </p:cNvSpPr>
          <p:nvPr>
            <p:ph type="title"/>
          </p:nvPr>
        </p:nvSpPr>
        <p:spPr>
          <a:xfrm>
            <a:off x="317750" y="237100"/>
            <a:ext cx="74199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6025" rIns="0" bIns="0" anchor="t" anchorCtr="0">
            <a:noAutofit/>
          </a:bodyPr>
          <a:lstStyle/>
          <a:p>
            <a:pPr marL="12700" marR="5080" lvl="0" indent="0" algn="l" rtl="0">
              <a:lnSpc>
                <a:spcPct val="107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44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Safe Life Quiz - Results</a:t>
            </a:r>
            <a:endParaRPr sz="4800">
              <a:solidFill>
                <a:srgbClr val="00449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748" name="Google Shape;748;g9aed4ec4b9_3_178"/>
          <p:cNvGraphicFramePr/>
          <p:nvPr/>
        </p:nvGraphicFramePr>
        <p:xfrm>
          <a:off x="228725" y="119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{AC203F2B-8EFA-4B53-B16B-27283CBAE096}</a:tableStyleId>
              </a:tblPr>
              <a:tblGrid>
                <a:gridCol w="83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3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1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0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0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08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08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08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08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08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95675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Attempt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15"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Marks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S1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S2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S3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S4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S5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T1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T2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T3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T4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T5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N1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N2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N3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N4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N5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60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63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71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65 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70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49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38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60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59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64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68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65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77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70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61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55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47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48  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75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68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70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74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80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92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60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78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92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70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63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63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55  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88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49" name="Google Shape;749;g9aed4ec4b9_3_178"/>
          <p:cNvSpPr txBox="1"/>
          <p:nvPr/>
        </p:nvSpPr>
        <p:spPr>
          <a:xfrm>
            <a:off x="7543625" y="478940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50" name="Google Shape;750;g9aed4ec4b9_3_178"/>
          <p:cNvSpPr txBox="1"/>
          <p:nvPr/>
        </p:nvSpPr>
        <p:spPr>
          <a:xfrm>
            <a:off x="7275" y="4572000"/>
            <a:ext cx="74199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	IT16167124	| Shangavie R  | 2020-052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51" name="Google Shape;751;g9aed4ec4b9_3_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g9aed4ec4b9_3_178"/>
          <p:cNvSpPr txBox="1"/>
          <p:nvPr/>
        </p:nvSpPr>
        <p:spPr>
          <a:xfrm>
            <a:off x="8689700" y="4549050"/>
            <a:ext cx="495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42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23"/>
          <p:cNvGrpSpPr/>
          <p:nvPr/>
        </p:nvGrpSpPr>
        <p:grpSpPr>
          <a:xfrm>
            <a:off x="3078593" y="0"/>
            <a:ext cx="6065387" cy="5143500"/>
            <a:chOff x="3078593" y="0"/>
            <a:chExt cx="6065387" cy="5143500"/>
          </a:xfrm>
        </p:grpSpPr>
        <p:sp>
          <p:nvSpPr>
            <p:cNvPr id="758" name="Google Shape;758;p23"/>
            <p:cNvSpPr/>
            <p:nvPr/>
          </p:nvSpPr>
          <p:spPr>
            <a:xfrm>
              <a:off x="3078593" y="0"/>
              <a:ext cx="6065387" cy="5143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9" name="Google Shape;759;p23"/>
            <p:cNvSpPr/>
            <p:nvPr/>
          </p:nvSpPr>
          <p:spPr>
            <a:xfrm>
              <a:off x="3404127" y="210929"/>
              <a:ext cx="5575935" cy="4831080"/>
            </a:xfrm>
            <a:custGeom>
              <a:avLst/>
              <a:gdLst/>
              <a:ahLst/>
              <a:cxnLst/>
              <a:rect l="l" t="t" r="r" b="b"/>
              <a:pathLst>
                <a:path w="5575934" h="4831080" extrusionOk="0">
                  <a:moveTo>
                    <a:pt x="1666737" y="3921911"/>
                  </a:moveTo>
                  <a:lnTo>
                    <a:pt x="1629185" y="3911949"/>
                  </a:lnTo>
                  <a:lnTo>
                    <a:pt x="1605717" y="3886861"/>
                  </a:lnTo>
                  <a:lnTo>
                    <a:pt x="1596684" y="3853846"/>
                  </a:lnTo>
                  <a:lnTo>
                    <a:pt x="1602441" y="3820104"/>
                  </a:lnTo>
                  <a:lnTo>
                    <a:pt x="1623340" y="3792835"/>
                  </a:lnTo>
                  <a:lnTo>
                    <a:pt x="1659737" y="3779237"/>
                  </a:lnTo>
                  <a:lnTo>
                    <a:pt x="1696005" y="3784428"/>
                  </a:lnTo>
                  <a:lnTo>
                    <a:pt x="1720956" y="3803641"/>
                  </a:lnTo>
                  <a:lnTo>
                    <a:pt x="1734326" y="3831500"/>
                  </a:lnTo>
                  <a:lnTo>
                    <a:pt x="1735853" y="3862632"/>
                  </a:lnTo>
                  <a:lnTo>
                    <a:pt x="1725272" y="3891660"/>
                  </a:lnTo>
                  <a:lnTo>
                    <a:pt x="1702321" y="3913212"/>
                  </a:lnTo>
                  <a:lnTo>
                    <a:pt x="1666737" y="3921911"/>
                  </a:lnTo>
                  <a:close/>
                </a:path>
                <a:path w="5575934" h="4831080" extrusionOk="0">
                  <a:moveTo>
                    <a:pt x="1369087" y="854563"/>
                  </a:moveTo>
                  <a:lnTo>
                    <a:pt x="1331536" y="844600"/>
                  </a:lnTo>
                  <a:lnTo>
                    <a:pt x="1308067" y="819512"/>
                  </a:lnTo>
                  <a:lnTo>
                    <a:pt x="1299034" y="786497"/>
                  </a:lnTo>
                  <a:lnTo>
                    <a:pt x="1304791" y="752755"/>
                  </a:lnTo>
                  <a:lnTo>
                    <a:pt x="1325691" y="725486"/>
                  </a:lnTo>
                  <a:lnTo>
                    <a:pt x="1362087" y="711888"/>
                  </a:lnTo>
                  <a:lnTo>
                    <a:pt x="1398358" y="717062"/>
                  </a:lnTo>
                  <a:lnTo>
                    <a:pt x="1423315" y="736271"/>
                  </a:lnTo>
                  <a:lnTo>
                    <a:pt x="1436693" y="764135"/>
                  </a:lnTo>
                  <a:lnTo>
                    <a:pt x="1438225" y="795275"/>
                  </a:lnTo>
                  <a:lnTo>
                    <a:pt x="1427645" y="824313"/>
                  </a:lnTo>
                  <a:lnTo>
                    <a:pt x="1404688" y="845868"/>
                  </a:lnTo>
                  <a:lnTo>
                    <a:pt x="1369087" y="854563"/>
                  </a:lnTo>
                  <a:close/>
                </a:path>
                <a:path w="5575934" h="4831080" extrusionOk="0">
                  <a:moveTo>
                    <a:pt x="1242843" y="4610381"/>
                  </a:moveTo>
                  <a:lnTo>
                    <a:pt x="1242988" y="4610360"/>
                  </a:lnTo>
                  <a:lnTo>
                    <a:pt x="1242843" y="4610381"/>
                  </a:lnTo>
                  <a:close/>
                </a:path>
                <a:path w="5575934" h="4831080" extrusionOk="0">
                  <a:moveTo>
                    <a:pt x="1235963" y="4752985"/>
                  </a:moveTo>
                  <a:lnTo>
                    <a:pt x="1200436" y="4744304"/>
                  </a:lnTo>
                  <a:lnTo>
                    <a:pt x="1177513" y="4722750"/>
                  </a:lnTo>
                  <a:lnTo>
                    <a:pt x="1166938" y="4693709"/>
                  </a:lnTo>
                  <a:lnTo>
                    <a:pt x="1168454" y="4662565"/>
                  </a:lnTo>
                  <a:lnTo>
                    <a:pt x="1181805" y="4634702"/>
                  </a:lnTo>
                  <a:lnTo>
                    <a:pt x="1206735" y="4615505"/>
                  </a:lnTo>
                  <a:lnTo>
                    <a:pt x="1242843" y="4610381"/>
                  </a:lnTo>
                  <a:lnTo>
                    <a:pt x="1279206" y="4623927"/>
                  </a:lnTo>
                  <a:lnTo>
                    <a:pt x="1300124" y="4651192"/>
                  </a:lnTo>
                  <a:lnTo>
                    <a:pt x="1305900" y="4684944"/>
                  </a:lnTo>
                  <a:lnTo>
                    <a:pt x="1296893" y="4717969"/>
                  </a:lnTo>
                  <a:lnTo>
                    <a:pt x="1273461" y="4743054"/>
                  </a:lnTo>
                  <a:lnTo>
                    <a:pt x="1235963" y="4752985"/>
                  </a:lnTo>
                  <a:close/>
                </a:path>
                <a:path w="5575934" h="4831080" extrusionOk="0">
                  <a:moveTo>
                    <a:pt x="1325887" y="3087388"/>
                  </a:moveTo>
                  <a:lnTo>
                    <a:pt x="1290371" y="3078689"/>
                  </a:lnTo>
                  <a:lnTo>
                    <a:pt x="1267458" y="3057123"/>
                  </a:lnTo>
                  <a:lnTo>
                    <a:pt x="1256891" y="3028075"/>
                  </a:lnTo>
                  <a:lnTo>
                    <a:pt x="1258412" y="2996931"/>
                  </a:lnTo>
                  <a:lnTo>
                    <a:pt x="1271765" y="2969075"/>
                  </a:lnTo>
                  <a:lnTo>
                    <a:pt x="1296693" y="2949890"/>
                  </a:lnTo>
                  <a:lnTo>
                    <a:pt x="1332937" y="2944763"/>
                  </a:lnTo>
                  <a:lnTo>
                    <a:pt x="1369347" y="2958384"/>
                  </a:lnTo>
                  <a:lnTo>
                    <a:pt x="1390243" y="2985701"/>
                  </a:lnTo>
                  <a:lnTo>
                    <a:pt x="1395984" y="3019488"/>
                  </a:lnTo>
                  <a:lnTo>
                    <a:pt x="1386932" y="3052517"/>
                  </a:lnTo>
                  <a:lnTo>
                    <a:pt x="1363446" y="3077559"/>
                  </a:lnTo>
                  <a:lnTo>
                    <a:pt x="1325887" y="3087388"/>
                  </a:lnTo>
                  <a:close/>
                </a:path>
                <a:path w="5575934" h="4831080" extrusionOk="0">
                  <a:moveTo>
                    <a:pt x="2010611" y="2434689"/>
                  </a:moveTo>
                  <a:lnTo>
                    <a:pt x="1973056" y="2424727"/>
                  </a:lnTo>
                  <a:lnTo>
                    <a:pt x="1949578" y="2399639"/>
                  </a:lnTo>
                  <a:lnTo>
                    <a:pt x="1940533" y="2366624"/>
                  </a:lnTo>
                  <a:lnTo>
                    <a:pt x="1946278" y="2332882"/>
                  </a:lnTo>
                  <a:lnTo>
                    <a:pt x="1967169" y="2305613"/>
                  </a:lnTo>
                  <a:lnTo>
                    <a:pt x="2003561" y="2292015"/>
                  </a:lnTo>
                  <a:lnTo>
                    <a:pt x="2039831" y="2297190"/>
                  </a:lnTo>
                  <a:lnTo>
                    <a:pt x="2064786" y="2316396"/>
                  </a:lnTo>
                  <a:lnTo>
                    <a:pt x="2078163" y="2344256"/>
                  </a:lnTo>
                  <a:lnTo>
                    <a:pt x="2079697" y="2375393"/>
                  </a:lnTo>
                  <a:lnTo>
                    <a:pt x="2069126" y="2404429"/>
                  </a:lnTo>
                  <a:lnTo>
                    <a:pt x="2046185" y="2425987"/>
                  </a:lnTo>
                  <a:lnTo>
                    <a:pt x="2010611" y="2434689"/>
                  </a:lnTo>
                  <a:close/>
                </a:path>
                <a:path w="5575934" h="4831080" extrusionOk="0">
                  <a:moveTo>
                    <a:pt x="2289386" y="2551064"/>
                  </a:moveTo>
                  <a:lnTo>
                    <a:pt x="2251810" y="2541102"/>
                  </a:lnTo>
                  <a:lnTo>
                    <a:pt x="2228319" y="2516013"/>
                  </a:lnTo>
                  <a:lnTo>
                    <a:pt x="2219270" y="2482999"/>
                  </a:lnTo>
                  <a:lnTo>
                    <a:pt x="2225019" y="2449257"/>
                  </a:lnTo>
                  <a:lnTo>
                    <a:pt x="2245922" y="2421987"/>
                  </a:lnTo>
                  <a:lnTo>
                    <a:pt x="2282336" y="2408389"/>
                  </a:lnTo>
                  <a:lnTo>
                    <a:pt x="2318590" y="2413553"/>
                  </a:lnTo>
                  <a:lnTo>
                    <a:pt x="2343539" y="2432748"/>
                  </a:lnTo>
                  <a:lnTo>
                    <a:pt x="2356916" y="2460598"/>
                  </a:lnTo>
                  <a:lnTo>
                    <a:pt x="2358456" y="2491729"/>
                  </a:lnTo>
                  <a:lnTo>
                    <a:pt x="2347892" y="2520767"/>
                  </a:lnTo>
                  <a:lnTo>
                    <a:pt x="2324957" y="2542337"/>
                  </a:lnTo>
                  <a:lnTo>
                    <a:pt x="2289386" y="2551064"/>
                  </a:lnTo>
                  <a:close/>
                </a:path>
                <a:path w="5575934" h="4831080" extrusionOk="0">
                  <a:moveTo>
                    <a:pt x="2612560" y="900562"/>
                  </a:moveTo>
                  <a:lnTo>
                    <a:pt x="2576986" y="891836"/>
                  </a:lnTo>
                  <a:lnTo>
                    <a:pt x="2554045" y="870264"/>
                  </a:lnTo>
                  <a:lnTo>
                    <a:pt x="2543472" y="841221"/>
                  </a:lnTo>
                  <a:lnTo>
                    <a:pt x="2545004" y="810086"/>
                  </a:lnTo>
                  <a:lnTo>
                    <a:pt x="2558376" y="782235"/>
                  </a:lnTo>
                  <a:lnTo>
                    <a:pt x="2583324" y="763044"/>
                  </a:lnTo>
                  <a:lnTo>
                    <a:pt x="2619585" y="757890"/>
                  </a:lnTo>
                  <a:lnTo>
                    <a:pt x="2655999" y="771487"/>
                  </a:lnTo>
                  <a:lnTo>
                    <a:pt x="2676902" y="798756"/>
                  </a:lnTo>
                  <a:lnTo>
                    <a:pt x="2682654" y="832497"/>
                  </a:lnTo>
                  <a:lnTo>
                    <a:pt x="2673609" y="865512"/>
                  </a:lnTo>
                  <a:lnTo>
                    <a:pt x="2650125" y="890600"/>
                  </a:lnTo>
                  <a:lnTo>
                    <a:pt x="2612560" y="900562"/>
                  </a:lnTo>
                  <a:close/>
                </a:path>
                <a:path w="5575934" h="4831080" extrusionOk="0">
                  <a:moveTo>
                    <a:pt x="2631635" y="3813437"/>
                  </a:moveTo>
                  <a:lnTo>
                    <a:pt x="2596100" y="3804725"/>
                  </a:lnTo>
                  <a:lnTo>
                    <a:pt x="2573174" y="3783162"/>
                  </a:lnTo>
                  <a:lnTo>
                    <a:pt x="2562597" y="3754123"/>
                  </a:lnTo>
                  <a:lnTo>
                    <a:pt x="2564113" y="3722986"/>
                  </a:lnTo>
                  <a:lnTo>
                    <a:pt x="2577464" y="3695129"/>
                  </a:lnTo>
                  <a:lnTo>
                    <a:pt x="2602390" y="3675928"/>
                  </a:lnTo>
                  <a:lnTo>
                    <a:pt x="2638635" y="3670762"/>
                  </a:lnTo>
                  <a:lnTo>
                    <a:pt x="2675052" y="3684377"/>
                  </a:lnTo>
                  <a:lnTo>
                    <a:pt x="2695964" y="3711652"/>
                  </a:lnTo>
                  <a:lnTo>
                    <a:pt x="2701725" y="3745390"/>
                  </a:lnTo>
                  <a:lnTo>
                    <a:pt x="2692688" y="3778397"/>
                  </a:lnTo>
                  <a:lnTo>
                    <a:pt x="2669207" y="3803478"/>
                  </a:lnTo>
                  <a:lnTo>
                    <a:pt x="2631635" y="3813437"/>
                  </a:lnTo>
                  <a:close/>
                </a:path>
                <a:path w="5575934" h="4831080" extrusionOk="0">
                  <a:moveTo>
                    <a:pt x="1873486" y="4374886"/>
                  </a:moveTo>
                  <a:lnTo>
                    <a:pt x="1835923" y="4364904"/>
                  </a:lnTo>
                  <a:lnTo>
                    <a:pt x="1812444" y="4339807"/>
                  </a:lnTo>
                  <a:lnTo>
                    <a:pt x="1803405" y="4306792"/>
                  </a:lnTo>
                  <a:lnTo>
                    <a:pt x="1809162" y="4273056"/>
                  </a:lnTo>
                  <a:lnTo>
                    <a:pt x="1830071" y="4245797"/>
                  </a:lnTo>
                  <a:lnTo>
                    <a:pt x="1866486" y="4232211"/>
                  </a:lnTo>
                  <a:lnTo>
                    <a:pt x="1902769" y="4237377"/>
                  </a:lnTo>
                  <a:lnTo>
                    <a:pt x="1927723" y="4256578"/>
                  </a:lnTo>
                  <a:lnTo>
                    <a:pt x="1941089" y="4284435"/>
                  </a:lnTo>
                  <a:lnTo>
                    <a:pt x="1942608" y="4315572"/>
                  </a:lnTo>
                  <a:lnTo>
                    <a:pt x="1932020" y="4344610"/>
                  </a:lnTo>
                  <a:lnTo>
                    <a:pt x="1909066" y="4366174"/>
                  </a:lnTo>
                  <a:lnTo>
                    <a:pt x="1873486" y="4374886"/>
                  </a:lnTo>
                  <a:close/>
                </a:path>
                <a:path w="5575934" h="4831080" extrusionOk="0">
                  <a:moveTo>
                    <a:pt x="937088" y="3271288"/>
                  </a:moveTo>
                  <a:lnTo>
                    <a:pt x="901501" y="3262575"/>
                  </a:lnTo>
                  <a:lnTo>
                    <a:pt x="878560" y="3241008"/>
                  </a:lnTo>
                  <a:lnTo>
                    <a:pt x="867997" y="3211966"/>
                  </a:lnTo>
                  <a:lnTo>
                    <a:pt x="869542" y="3180827"/>
                  </a:lnTo>
                  <a:lnTo>
                    <a:pt x="882927" y="3152969"/>
                  </a:lnTo>
                  <a:lnTo>
                    <a:pt x="907882" y="3133772"/>
                  </a:lnTo>
                  <a:lnTo>
                    <a:pt x="944138" y="3128613"/>
                  </a:lnTo>
                  <a:lnTo>
                    <a:pt x="980552" y="3142232"/>
                  </a:lnTo>
                  <a:lnTo>
                    <a:pt x="1001455" y="3169514"/>
                  </a:lnTo>
                  <a:lnTo>
                    <a:pt x="1007204" y="3203260"/>
                  </a:lnTo>
                  <a:lnTo>
                    <a:pt x="998155" y="3236270"/>
                  </a:lnTo>
                  <a:lnTo>
                    <a:pt x="974664" y="3261346"/>
                  </a:lnTo>
                  <a:lnTo>
                    <a:pt x="937088" y="3271288"/>
                  </a:lnTo>
                  <a:close/>
                </a:path>
                <a:path w="5575934" h="4831080" extrusionOk="0">
                  <a:moveTo>
                    <a:pt x="3201434" y="142671"/>
                  </a:moveTo>
                  <a:lnTo>
                    <a:pt x="3163858" y="132730"/>
                  </a:lnTo>
                  <a:lnTo>
                    <a:pt x="3140367" y="107654"/>
                  </a:lnTo>
                  <a:lnTo>
                    <a:pt x="3131318" y="74643"/>
                  </a:lnTo>
                  <a:lnTo>
                    <a:pt x="3137067" y="40898"/>
                  </a:lnTo>
                  <a:lnTo>
                    <a:pt x="3157970" y="13617"/>
                  </a:lnTo>
                  <a:lnTo>
                    <a:pt x="3194384" y="0"/>
                  </a:lnTo>
                  <a:lnTo>
                    <a:pt x="3230638" y="5168"/>
                  </a:lnTo>
                  <a:lnTo>
                    <a:pt x="3255587" y="24365"/>
                  </a:lnTo>
                  <a:lnTo>
                    <a:pt x="3268964" y="52216"/>
                  </a:lnTo>
                  <a:lnTo>
                    <a:pt x="3270504" y="83346"/>
                  </a:lnTo>
                  <a:lnTo>
                    <a:pt x="3259940" y="112382"/>
                  </a:lnTo>
                  <a:lnTo>
                    <a:pt x="3237005" y="133948"/>
                  </a:lnTo>
                  <a:lnTo>
                    <a:pt x="3201434" y="142671"/>
                  </a:lnTo>
                  <a:close/>
                </a:path>
                <a:path w="5575934" h="4831080" extrusionOk="0">
                  <a:moveTo>
                    <a:pt x="4727731" y="2032750"/>
                  </a:moveTo>
                  <a:lnTo>
                    <a:pt x="4692128" y="2024064"/>
                  </a:lnTo>
                  <a:lnTo>
                    <a:pt x="4669181" y="2002526"/>
                  </a:lnTo>
                  <a:lnTo>
                    <a:pt x="4658618" y="1973509"/>
                  </a:lnTo>
                  <a:lnTo>
                    <a:pt x="4660169" y="1942383"/>
                  </a:lnTo>
                  <a:lnTo>
                    <a:pt x="4673560" y="1914522"/>
                  </a:lnTo>
                  <a:lnTo>
                    <a:pt x="4698521" y="1895295"/>
                  </a:lnTo>
                  <a:lnTo>
                    <a:pt x="4734781" y="1890075"/>
                  </a:lnTo>
                  <a:lnTo>
                    <a:pt x="4771173" y="1903690"/>
                  </a:lnTo>
                  <a:lnTo>
                    <a:pt x="4792064" y="1930964"/>
                  </a:lnTo>
                  <a:lnTo>
                    <a:pt x="4797809" y="1964703"/>
                  </a:lnTo>
                  <a:lnTo>
                    <a:pt x="4788764" y="1997710"/>
                  </a:lnTo>
                  <a:lnTo>
                    <a:pt x="4765286" y="2022791"/>
                  </a:lnTo>
                  <a:lnTo>
                    <a:pt x="4727731" y="2032750"/>
                  </a:lnTo>
                  <a:close/>
                </a:path>
                <a:path w="5575934" h="4831080" extrusionOk="0">
                  <a:moveTo>
                    <a:pt x="2115286" y="543378"/>
                  </a:moveTo>
                  <a:lnTo>
                    <a:pt x="2077734" y="533399"/>
                  </a:lnTo>
                  <a:lnTo>
                    <a:pt x="2054266" y="508306"/>
                  </a:lnTo>
                  <a:lnTo>
                    <a:pt x="2045233" y="475295"/>
                  </a:lnTo>
                  <a:lnTo>
                    <a:pt x="2050990" y="441561"/>
                  </a:lnTo>
                  <a:lnTo>
                    <a:pt x="2071890" y="414300"/>
                  </a:lnTo>
                  <a:lnTo>
                    <a:pt x="2108286" y="400706"/>
                  </a:lnTo>
                  <a:lnTo>
                    <a:pt x="2144521" y="405877"/>
                  </a:lnTo>
                  <a:lnTo>
                    <a:pt x="2169457" y="425080"/>
                  </a:lnTo>
                  <a:lnTo>
                    <a:pt x="2182826" y="452938"/>
                  </a:lnTo>
                  <a:lnTo>
                    <a:pt x="2184360" y="484073"/>
                  </a:lnTo>
                  <a:lnTo>
                    <a:pt x="2173793" y="513109"/>
                  </a:lnTo>
                  <a:lnTo>
                    <a:pt x="2150857" y="534670"/>
                  </a:lnTo>
                  <a:lnTo>
                    <a:pt x="2115286" y="543378"/>
                  </a:lnTo>
                  <a:close/>
                </a:path>
                <a:path w="5575934" h="4831080" extrusionOk="0">
                  <a:moveTo>
                    <a:pt x="5506229" y="2121320"/>
                  </a:moveTo>
                  <a:lnTo>
                    <a:pt x="5468674" y="2111377"/>
                  </a:lnTo>
                  <a:lnTo>
                    <a:pt x="5445196" y="2086301"/>
                  </a:lnTo>
                  <a:lnTo>
                    <a:pt x="5436151" y="2053290"/>
                  </a:lnTo>
                  <a:lnTo>
                    <a:pt x="5441896" y="2019544"/>
                  </a:lnTo>
                  <a:lnTo>
                    <a:pt x="5462787" y="1992263"/>
                  </a:lnTo>
                  <a:lnTo>
                    <a:pt x="5499179" y="1978645"/>
                  </a:lnTo>
                  <a:lnTo>
                    <a:pt x="5535480" y="1983827"/>
                  </a:lnTo>
                  <a:lnTo>
                    <a:pt x="5560448" y="2003024"/>
                  </a:lnTo>
                  <a:lnTo>
                    <a:pt x="5573823" y="2030867"/>
                  </a:lnTo>
                  <a:lnTo>
                    <a:pt x="5575347" y="2061988"/>
                  </a:lnTo>
                  <a:lnTo>
                    <a:pt x="5564761" y="2091016"/>
                  </a:lnTo>
                  <a:lnTo>
                    <a:pt x="5541808" y="2112584"/>
                  </a:lnTo>
                  <a:lnTo>
                    <a:pt x="5506229" y="2121320"/>
                  </a:lnTo>
                  <a:close/>
                </a:path>
                <a:path w="5575934" h="4831080" extrusionOk="0">
                  <a:moveTo>
                    <a:pt x="5504354" y="925875"/>
                  </a:moveTo>
                  <a:lnTo>
                    <a:pt x="5466799" y="915959"/>
                  </a:lnTo>
                  <a:lnTo>
                    <a:pt x="5443321" y="890879"/>
                  </a:lnTo>
                  <a:lnTo>
                    <a:pt x="5434276" y="857851"/>
                  </a:lnTo>
                  <a:lnTo>
                    <a:pt x="5440021" y="824093"/>
                  </a:lnTo>
                  <a:lnTo>
                    <a:pt x="5460912" y="796821"/>
                  </a:lnTo>
                  <a:lnTo>
                    <a:pt x="5497304" y="783250"/>
                  </a:lnTo>
                  <a:lnTo>
                    <a:pt x="5533567" y="788406"/>
                  </a:lnTo>
                  <a:lnTo>
                    <a:pt x="5558522" y="807601"/>
                  </a:lnTo>
                  <a:lnTo>
                    <a:pt x="5571903" y="835457"/>
                  </a:lnTo>
                  <a:lnTo>
                    <a:pt x="5573443" y="866592"/>
                  </a:lnTo>
                  <a:lnTo>
                    <a:pt x="5562876" y="895627"/>
                  </a:lnTo>
                  <a:lnTo>
                    <a:pt x="5539935" y="917181"/>
                  </a:lnTo>
                  <a:lnTo>
                    <a:pt x="5504354" y="925875"/>
                  </a:lnTo>
                  <a:close/>
                </a:path>
                <a:path w="5575934" h="4831080" extrusionOk="0">
                  <a:moveTo>
                    <a:pt x="69915" y="3059163"/>
                  </a:moveTo>
                  <a:lnTo>
                    <a:pt x="32416" y="3049182"/>
                  </a:lnTo>
                  <a:lnTo>
                    <a:pt x="8997" y="3024045"/>
                  </a:lnTo>
                  <a:lnTo>
                    <a:pt x="0" y="2990963"/>
                  </a:lnTo>
                  <a:lnTo>
                    <a:pt x="5767" y="2957149"/>
                  </a:lnTo>
                  <a:lnTo>
                    <a:pt x="26641" y="2929812"/>
                  </a:lnTo>
                  <a:lnTo>
                    <a:pt x="62965" y="2916163"/>
                  </a:lnTo>
                  <a:lnTo>
                    <a:pt x="99189" y="2921349"/>
                  </a:lnTo>
                  <a:lnTo>
                    <a:pt x="124126" y="2940569"/>
                  </a:lnTo>
                  <a:lnTo>
                    <a:pt x="137503" y="2968450"/>
                  </a:lnTo>
                  <a:lnTo>
                    <a:pt x="139046" y="2999622"/>
                  </a:lnTo>
                  <a:lnTo>
                    <a:pt x="128478" y="3028712"/>
                  </a:lnTo>
                  <a:lnTo>
                    <a:pt x="105526" y="3050350"/>
                  </a:lnTo>
                  <a:lnTo>
                    <a:pt x="69915" y="3059163"/>
                  </a:lnTo>
                  <a:close/>
                </a:path>
                <a:path w="5575934" h="4831080" extrusionOk="0">
                  <a:moveTo>
                    <a:pt x="373614" y="4412210"/>
                  </a:moveTo>
                  <a:lnTo>
                    <a:pt x="336063" y="4402250"/>
                  </a:lnTo>
                  <a:lnTo>
                    <a:pt x="312594" y="4377149"/>
                  </a:lnTo>
                  <a:lnTo>
                    <a:pt x="303561" y="4344120"/>
                  </a:lnTo>
                  <a:lnTo>
                    <a:pt x="309318" y="4310372"/>
                  </a:lnTo>
                  <a:lnTo>
                    <a:pt x="330218" y="4283115"/>
                  </a:lnTo>
                  <a:lnTo>
                    <a:pt x="366614" y="4269561"/>
                  </a:lnTo>
                  <a:lnTo>
                    <a:pt x="402883" y="4274806"/>
                  </a:lnTo>
                  <a:lnTo>
                    <a:pt x="427834" y="4294001"/>
                  </a:lnTo>
                  <a:lnTo>
                    <a:pt x="441204" y="4321859"/>
                  </a:lnTo>
                  <a:lnTo>
                    <a:pt x="442731" y="4352996"/>
                  </a:lnTo>
                  <a:lnTo>
                    <a:pt x="432150" y="4382024"/>
                  </a:lnTo>
                  <a:lnTo>
                    <a:pt x="409199" y="4403557"/>
                  </a:lnTo>
                  <a:lnTo>
                    <a:pt x="373614" y="4412210"/>
                  </a:lnTo>
                  <a:close/>
                </a:path>
                <a:path w="5575934" h="4831080" extrusionOk="0">
                  <a:moveTo>
                    <a:pt x="534564" y="3567637"/>
                  </a:moveTo>
                  <a:lnTo>
                    <a:pt x="499045" y="3558903"/>
                  </a:lnTo>
                  <a:lnTo>
                    <a:pt x="476126" y="3537334"/>
                  </a:lnTo>
                  <a:lnTo>
                    <a:pt x="465552" y="3508300"/>
                  </a:lnTo>
                  <a:lnTo>
                    <a:pt x="467068" y="3477173"/>
                  </a:lnTo>
                  <a:lnTo>
                    <a:pt x="480420" y="3449327"/>
                  </a:lnTo>
                  <a:lnTo>
                    <a:pt x="505353" y="3430133"/>
                  </a:lnTo>
                  <a:lnTo>
                    <a:pt x="541614" y="3424962"/>
                  </a:lnTo>
                  <a:lnTo>
                    <a:pt x="578041" y="3438560"/>
                  </a:lnTo>
                  <a:lnTo>
                    <a:pt x="598942" y="3465830"/>
                  </a:lnTo>
                  <a:lnTo>
                    <a:pt x="604680" y="3499572"/>
                  </a:lnTo>
                  <a:lnTo>
                    <a:pt x="595619" y="3532586"/>
                  </a:lnTo>
                  <a:lnTo>
                    <a:pt x="572126" y="3557675"/>
                  </a:lnTo>
                  <a:lnTo>
                    <a:pt x="534564" y="3567637"/>
                  </a:lnTo>
                  <a:close/>
                </a:path>
                <a:path w="5575934" h="4831080" extrusionOk="0">
                  <a:moveTo>
                    <a:pt x="1320363" y="1868148"/>
                  </a:moveTo>
                  <a:lnTo>
                    <a:pt x="1282795" y="1858185"/>
                  </a:lnTo>
                  <a:lnTo>
                    <a:pt x="1259307" y="1833097"/>
                  </a:lnTo>
                  <a:lnTo>
                    <a:pt x="1250256" y="1800083"/>
                  </a:lnTo>
                  <a:lnTo>
                    <a:pt x="1256002" y="1766342"/>
                  </a:lnTo>
                  <a:lnTo>
                    <a:pt x="1276901" y="1739073"/>
                  </a:lnTo>
                  <a:lnTo>
                    <a:pt x="1313313" y="1725476"/>
                  </a:lnTo>
                  <a:lnTo>
                    <a:pt x="1349567" y="1730630"/>
                  </a:lnTo>
                  <a:lnTo>
                    <a:pt x="1374515" y="1749821"/>
                  </a:lnTo>
                  <a:lnTo>
                    <a:pt x="1387893" y="1777673"/>
                  </a:lnTo>
                  <a:lnTo>
                    <a:pt x="1389433" y="1808808"/>
                  </a:lnTo>
                  <a:lnTo>
                    <a:pt x="1378869" y="1837850"/>
                  </a:lnTo>
                  <a:lnTo>
                    <a:pt x="1355934" y="1859422"/>
                  </a:lnTo>
                  <a:lnTo>
                    <a:pt x="1320363" y="1868148"/>
                  </a:lnTo>
                  <a:close/>
                </a:path>
                <a:path w="5575934" h="4831080" extrusionOk="0">
                  <a:moveTo>
                    <a:pt x="551339" y="2639014"/>
                  </a:moveTo>
                  <a:lnTo>
                    <a:pt x="515823" y="2630316"/>
                  </a:lnTo>
                  <a:lnTo>
                    <a:pt x="492910" y="2608753"/>
                  </a:lnTo>
                  <a:lnTo>
                    <a:pt x="482342" y="2579709"/>
                  </a:lnTo>
                  <a:lnTo>
                    <a:pt x="483864" y="2548568"/>
                  </a:lnTo>
                  <a:lnTo>
                    <a:pt x="497217" y="2520711"/>
                  </a:lnTo>
                  <a:lnTo>
                    <a:pt x="522144" y="2501524"/>
                  </a:lnTo>
                  <a:lnTo>
                    <a:pt x="558389" y="2496389"/>
                  </a:lnTo>
                  <a:lnTo>
                    <a:pt x="594820" y="2509975"/>
                  </a:lnTo>
                  <a:lnTo>
                    <a:pt x="615728" y="2537249"/>
                  </a:lnTo>
                  <a:lnTo>
                    <a:pt x="621473" y="2571002"/>
                  </a:lnTo>
                  <a:lnTo>
                    <a:pt x="612417" y="2604021"/>
                  </a:lnTo>
                  <a:lnTo>
                    <a:pt x="588918" y="2629095"/>
                  </a:lnTo>
                  <a:lnTo>
                    <a:pt x="551339" y="2639014"/>
                  </a:lnTo>
                  <a:close/>
                </a:path>
                <a:path w="5575934" h="4831080" extrusionOk="0">
                  <a:moveTo>
                    <a:pt x="3433758" y="4212761"/>
                  </a:moveTo>
                  <a:lnTo>
                    <a:pt x="3398108" y="4204126"/>
                  </a:lnTo>
                  <a:lnTo>
                    <a:pt x="3375138" y="4182606"/>
                  </a:lnTo>
                  <a:lnTo>
                    <a:pt x="3364567" y="4153587"/>
                  </a:lnTo>
                  <a:lnTo>
                    <a:pt x="3366112" y="4122456"/>
                  </a:lnTo>
                  <a:lnTo>
                    <a:pt x="3379489" y="4094600"/>
                  </a:lnTo>
                  <a:lnTo>
                    <a:pt x="3404415" y="4075406"/>
                  </a:lnTo>
                  <a:lnTo>
                    <a:pt x="3440608" y="4070261"/>
                  </a:lnTo>
                  <a:lnTo>
                    <a:pt x="3476967" y="4083848"/>
                  </a:lnTo>
                  <a:lnTo>
                    <a:pt x="3497854" y="4111122"/>
                  </a:lnTo>
                  <a:lnTo>
                    <a:pt x="3503624" y="4144867"/>
                  </a:lnTo>
                  <a:lnTo>
                    <a:pt x="3494629" y="4177867"/>
                  </a:lnTo>
                  <a:lnTo>
                    <a:pt x="3471222" y="4202903"/>
                  </a:lnTo>
                  <a:lnTo>
                    <a:pt x="3433758" y="4212761"/>
                  </a:lnTo>
                  <a:close/>
                </a:path>
                <a:path w="5575934" h="4831080" extrusionOk="0">
                  <a:moveTo>
                    <a:pt x="4892930" y="2606839"/>
                  </a:moveTo>
                  <a:lnTo>
                    <a:pt x="4892930" y="2606689"/>
                  </a:lnTo>
                  <a:lnTo>
                    <a:pt x="4855365" y="2596786"/>
                  </a:lnTo>
                  <a:lnTo>
                    <a:pt x="4831881" y="2571735"/>
                  </a:lnTo>
                  <a:lnTo>
                    <a:pt x="4822834" y="2538742"/>
                  </a:lnTo>
                  <a:lnTo>
                    <a:pt x="4828581" y="2505019"/>
                  </a:lnTo>
                  <a:lnTo>
                    <a:pt x="4849477" y="2477773"/>
                  </a:lnTo>
                  <a:lnTo>
                    <a:pt x="4885880" y="2464214"/>
                  </a:lnTo>
                  <a:lnTo>
                    <a:pt x="4922137" y="2469352"/>
                  </a:lnTo>
                  <a:lnTo>
                    <a:pt x="4947092" y="2488545"/>
                  </a:lnTo>
                  <a:lnTo>
                    <a:pt x="4960477" y="2516408"/>
                  </a:lnTo>
                  <a:lnTo>
                    <a:pt x="4962022" y="2547555"/>
                  </a:lnTo>
                  <a:lnTo>
                    <a:pt x="4951458" y="2576600"/>
                  </a:lnTo>
                  <a:lnTo>
                    <a:pt x="4928518" y="2598157"/>
                  </a:lnTo>
                  <a:lnTo>
                    <a:pt x="4892930" y="2606839"/>
                  </a:lnTo>
                  <a:close/>
                </a:path>
                <a:path w="5575934" h="4831080" extrusionOk="0">
                  <a:moveTo>
                    <a:pt x="4892730" y="1348319"/>
                  </a:moveTo>
                  <a:lnTo>
                    <a:pt x="4857196" y="1339638"/>
                  </a:lnTo>
                  <a:lnTo>
                    <a:pt x="4834269" y="1318083"/>
                  </a:lnTo>
                  <a:lnTo>
                    <a:pt x="4823693" y="1289041"/>
                  </a:lnTo>
                  <a:lnTo>
                    <a:pt x="4825209" y="1257895"/>
                  </a:lnTo>
                  <a:lnTo>
                    <a:pt x="4838559" y="1230032"/>
                  </a:lnTo>
                  <a:lnTo>
                    <a:pt x="4863486" y="1210836"/>
                  </a:lnTo>
                  <a:lnTo>
                    <a:pt x="4899730" y="1205692"/>
                  </a:lnTo>
                  <a:lnTo>
                    <a:pt x="4899730" y="1205549"/>
                  </a:lnTo>
                  <a:lnTo>
                    <a:pt x="4936144" y="1219183"/>
                  </a:lnTo>
                  <a:lnTo>
                    <a:pt x="4957049" y="1246471"/>
                  </a:lnTo>
                  <a:lnTo>
                    <a:pt x="4962802" y="1280222"/>
                  </a:lnTo>
                  <a:lnTo>
                    <a:pt x="4953762" y="1313242"/>
                  </a:lnTo>
                  <a:lnTo>
                    <a:pt x="4930285" y="1338339"/>
                  </a:lnTo>
                  <a:lnTo>
                    <a:pt x="4892730" y="1348319"/>
                  </a:lnTo>
                  <a:close/>
                </a:path>
                <a:path w="5575934" h="4831080" extrusionOk="0">
                  <a:moveTo>
                    <a:pt x="4961905" y="718085"/>
                  </a:moveTo>
                  <a:lnTo>
                    <a:pt x="4926378" y="709359"/>
                  </a:lnTo>
                  <a:lnTo>
                    <a:pt x="4903455" y="687786"/>
                  </a:lnTo>
                  <a:lnTo>
                    <a:pt x="4892878" y="658743"/>
                  </a:lnTo>
                  <a:lnTo>
                    <a:pt x="4894392" y="627608"/>
                  </a:lnTo>
                  <a:lnTo>
                    <a:pt x="4907738" y="599757"/>
                  </a:lnTo>
                  <a:lnTo>
                    <a:pt x="4932662" y="580566"/>
                  </a:lnTo>
                  <a:lnTo>
                    <a:pt x="4968905" y="575413"/>
                  </a:lnTo>
                  <a:lnTo>
                    <a:pt x="4968905" y="575268"/>
                  </a:lnTo>
                  <a:lnTo>
                    <a:pt x="5005340" y="588867"/>
                  </a:lnTo>
                  <a:lnTo>
                    <a:pt x="5026257" y="616141"/>
                  </a:lnTo>
                  <a:lnTo>
                    <a:pt x="5032015" y="649895"/>
                  </a:lnTo>
                  <a:lnTo>
                    <a:pt x="5022970" y="682934"/>
                  </a:lnTo>
                  <a:lnTo>
                    <a:pt x="4999481" y="708063"/>
                  </a:lnTo>
                  <a:lnTo>
                    <a:pt x="4961905" y="718085"/>
                  </a:lnTo>
                  <a:close/>
                </a:path>
                <a:path w="5575934" h="4831080" extrusionOk="0">
                  <a:moveTo>
                    <a:pt x="4672231" y="2382415"/>
                  </a:moveTo>
                  <a:lnTo>
                    <a:pt x="4636636" y="2373685"/>
                  </a:lnTo>
                  <a:lnTo>
                    <a:pt x="4613692" y="2352110"/>
                  </a:lnTo>
                  <a:lnTo>
                    <a:pt x="4603129" y="2323065"/>
                  </a:lnTo>
                  <a:lnTo>
                    <a:pt x="4604677" y="2291929"/>
                  </a:lnTo>
                  <a:lnTo>
                    <a:pt x="4618065" y="2264076"/>
                  </a:lnTo>
                  <a:lnTo>
                    <a:pt x="4643023" y="2244884"/>
                  </a:lnTo>
                  <a:lnTo>
                    <a:pt x="4679281" y="2239730"/>
                  </a:lnTo>
                  <a:lnTo>
                    <a:pt x="4679281" y="2239587"/>
                  </a:lnTo>
                  <a:lnTo>
                    <a:pt x="4715691" y="2253202"/>
                  </a:lnTo>
                  <a:lnTo>
                    <a:pt x="4736586" y="2280481"/>
                  </a:lnTo>
                  <a:lnTo>
                    <a:pt x="4742328" y="2314233"/>
                  </a:lnTo>
                  <a:lnTo>
                    <a:pt x="4733275" y="2347267"/>
                  </a:lnTo>
                  <a:lnTo>
                    <a:pt x="4709789" y="2372392"/>
                  </a:lnTo>
                  <a:lnTo>
                    <a:pt x="4672231" y="2382415"/>
                  </a:lnTo>
                  <a:close/>
                </a:path>
                <a:path w="5575934" h="4831080" extrusionOk="0">
                  <a:moveTo>
                    <a:pt x="4892930" y="3631337"/>
                  </a:moveTo>
                  <a:lnTo>
                    <a:pt x="4855363" y="3621374"/>
                  </a:lnTo>
                  <a:lnTo>
                    <a:pt x="4831875" y="3596286"/>
                  </a:lnTo>
                  <a:lnTo>
                    <a:pt x="4822824" y="3563272"/>
                  </a:lnTo>
                  <a:lnTo>
                    <a:pt x="4828569" y="3529530"/>
                  </a:lnTo>
                  <a:lnTo>
                    <a:pt x="4849469" y="3502260"/>
                  </a:lnTo>
                  <a:lnTo>
                    <a:pt x="4885880" y="3488662"/>
                  </a:lnTo>
                  <a:lnTo>
                    <a:pt x="4922153" y="3493818"/>
                  </a:lnTo>
                  <a:lnTo>
                    <a:pt x="4947114" y="3513010"/>
                  </a:lnTo>
                  <a:lnTo>
                    <a:pt x="4960498" y="3540860"/>
                  </a:lnTo>
                  <a:lnTo>
                    <a:pt x="4962037" y="3571994"/>
                  </a:lnTo>
                  <a:lnTo>
                    <a:pt x="4951467" y="3601036"/>
                  </a:lnTo>
                  <a:lnTo>
                    <a:pt x="4928520" y="3622609"/>
                  </a:lnTo>
                  <a:lnTo>
                    <a:pt x="4892930" y="3631337"/>
                  </a:lnTo>
                  <a:close/>
                </a:path>
                <a:path w="5575934" h="4831080" extrusionOk="0">
                  <a:moveTo>
                    <a:pt x="4737631" y="4220611"/>
                  </a:moveTo>
                  <a:lnTo>
                    <a:pt x="4702122" y="4211890"/>
                  </a:lnTo>
                  <a:lnTo>
                    <a:pt x="4679213" y="4190320"/>
                  </a:lnTo>
                  <a:lnTo>
                    <a:pt x="4668646" y="4161279"/>
                  </a:lnTo>
                  <a:lnTo>
                    <a:pt x="4670168" y="4130142"/>
                  </a:lnTo>
                  <a:lnTo>
                    <a:pt x="4683522" y="4102288"/>
                  </a:lnTo>
                  <a:lnTo>
                    <a:pt x="4708453" y="4083094"/>
                  </a:lnTo>
                  <a:lnTo>
                    <a:pt x="4744706" y="4077936"/>
                  </a:lnTo>
                  <a:lnTo>
                    <a:pt x="4781119" y="4091538"/>
                  </a:lnTo>
                  <a:lnTo>
                    <a:pt x="4802021" y="4118815"/>
                  </a:lnTo>
                  <a:lnTo>
                    <a:pt x="4807768" y="4152564"/>
                  </a:lnTo>
                  <a:lnTo>
                    <a:pt x="4798715" y="4185582"/>
                  </a:lnTo>
                  <a:lnTo>
                    <a:pt x="4775217" y="4210666"/>
                  </a:lnTo>
                  <a:lnTo>
                    <a:pt x="4737631" y="4220611"/>
                  </a:lnTo>
                  <a:close/>
                </a:path>
                <a:path w="5575934" h="4831080" extrusionOk="0">
                  <a:moveTo>
                    <a:pt x="5415079" y="4830735"/>
                  </a:moveTo>
                  <a:lnTo>
                    <a:pt x="5379563" y="4822051"/>
                  </a:lnTo>
                  <a:lnTo>
                    <a:pt x="5356650" y="4800491"/>
                  </a:lnTo>
                  <a:lnTo>
                    <a:pt x="5346083" y="4771443"/>
                  </a:lnTo>
                  <a:lnTo>
                    <a:pt x="5347604" y="4740293"/>
                  </a:lnTo>
                  <a:lnTo>
                    <a:pt x="5360957" y="4712430"/>
                  </a:lnTo>
                  <a:lnTo>
                    <a:pt x="5385885" y="4693240"/>
                  </a:lnTo>
                  <a:lnTo>
                    <a:pt x="5422129" y="4688110"/>
                  </a:lnTo>
                  <a:lnTo>
                    <a:pt x="5422129" y="4687960"/>
                  </a:lnTo>
                  <a:lnTo>
                    <a:pt x="5458539" y="4701548"/>
                  </a:lnTo>
                  <a:lnTo>
                    <a:pt x="5479435" y="4728831"/>
                  </a:lnTo>
                  <a:lnTo>
                    <a:pt x="5485176" y="4762600"/>
                  </a:lnTo>
                  <a:lnTo>
                    <a:pt x="5476124" y="4795647"/>
                  </a:lnTo>
                  <a:lnTo>
                    <a:pt x="5452638" y="4820761"/>
                  </a:lnTo>
                  <a:lnTo>
                    <a:pt x="5415079" y="4830735"/>
                  </a:lnTo>
                  <a:close/>
                </a:path>
                <a:path w="5575934" h="4831080" extrusionOk="0">
                  <a:moveTo>
                    <a:pt x="5089355" y="2845839"/>
                  </a:moveTo>
                  <a:lnTo>
                    <a:pt x="5051783" y="2835879"/>
                  </a:lnTo>
                  <a:lnTo>
                    <a:pt x="5028300" y="2810799"/>
                  </a:lnTo>
                  <a:lnTo>
                    <a:pt x="5019258" y="2777792"/>
                  </a:lnTo>
                  <a:lnTo>
                    <a:pt x="5025011" y="2744054"/>
                  </a:lnTo>
                  <a:lnTo>
                    <a:pt x="5045909" y="2716779"/>
                  </a:lnTo>
                  <a:lnTo>
                    <a:pt x="5082305" y="2703164"/>
                  </a:lnTo>
                  <a:lnTo>
                    <a:pt x="5118510" y="2708336"/>
                  </a:lnTo>
                  <a:lnTo>
                    <a:pt x="5143423" y="2727533"/>
                  </a:lnTo>
                  <a:lnTo>
                    <a:pt x="5156778" y="2755383"/>
                  </a:lnTo>
                  <a:lnTo>
                    <a:pt x="5158312" y="2786512"/>
                  </a:lnTo>
                  <a:lnTo>
                    <a:pt x="5147763" y="2815546"/>
                  </a:lnTo>
                  <a:lnTo>
                    <a:pt x="5124865" y="2837113"/>
                  </a:lnTo>
                  <a:lnTo>
                    <a:pt x="5089355" y="2845839"/>
                  </a:lnTo>
                  <a:close/>
                </a:path>
                <a:path w="5575934" h="4831080" extrusionOk="0">
                  <a:moveTo>
                    <a:pt x="5497563" y="3814402"/>
                  </a:moveTo>
                  <a:close/>
                </a:path>
                <a:path w="5575934" h="4831080" extrusionOk="0">
                  <a:moveTo>
                    <a:pt x="5504654" y="3957061"/>
                  </a:moveTo>
                  <a:lnTo>
                    <a:pt x="5467099" y="3947116"/>
                  </a:lnTo>
                  <a:lnTo>
                    <a:pt x="5443621" y="3922033"/>
                  </a:lnTo>
                  <a:lnTo>
                    <a:pt x="5434576" y="3889015"/>
                  </a:lnTo>
                  <a:lnTo>
                    <a:pt x="5440321" y="3855265"/>
                  </a:lnTo>
                  <a:lnTo>
                    <a:pt x="5461212" y="3827988"/>
                  </a:lnTo>
                  <a:lnTo>
                    <a:pt x="5497563" y="3814402"/>
                  </a:lnTo>
                  <a:lnTo>
                    <a:pt x="5533741" y="3819537"/>
                  </a:lnTo>
                  <a:lnTo>
                    <a:pt x="5558709" y="3838732"/>
                  </a:lnTo>
                  <a:lnTo>
                    <a:pt x="5572096" y="3866590"/>
                  </a:lnTo>
                  <a:lnTo>
                    <a:pt x="5573644" y="3897732"/>
                  </a:lnTo>
                  <a:lnTo>
                    <a:pt x="5563093" y="3926777"/>
                  </a:lnTo>
                  <a:lnTo>
                    <a:pt x="5540183" y="3948347"/>
                  </a:lnTo>
                  <a:lnTo>
                    <a:pt x="5504654" y="3957061"/>
                  </a:lnTo>
                  <a:close/>
                </a:path>
                <a:path w="5575934" h="4831080" extrusionOk="0">
                  <a:moveTo>
                    <a:pt x="5362145" y="1701369"/>
                  </a:moveTo>
                  <a:close/>
                </a:path>
                <a:path w="5575934" h="4831080" extrusionOk="0">
                  <a:moveTo>
                    <a:pt x="5369204" y="1844028"/>
                  </a:moveTo>
                  <a:lnTo>
                    <a:pt x="5331642" y="1834066"/>
                  </a:lnTo>
                  <a:lnTo>
                    <a:pt x="5308167" y="1808977"/>
                  </a:lnTo>
                  <a:lnTo>
                    <a:pt x="5299130" y="1775963"/>
                  </a:lnTo>
                  <a:lnTo>
                    <a:pt x="5304884" y="1742222"/>
                  </a:lnTo>
                  <a:lnTo>
                    <a:pt x="5325783" y="1714953"/>
                  </a:lnTo>
                  <a:lnTo>
                    <a:pt x="5362145" y="1701369"/>
                  </a:lnTo>
                  <a:lnTo>
                    <a:pt x="5398338" y="1706530"/>
                  </a:lnTo>
                  <a:lnTo>
                    <a:pt x="5423295" y="1725738"/>
                  </a:lnTo>
                  <a:lnTo>
                    <a:pt x="5436669" y="1753602"/>
                  </a:lnTo>
                  <a:lnTo>
                    <a:pt x="5438204" y="1784742"/>
                  </a:lnTo>
                  <a:lnTo>
                    <a:pt x="5427643" y="1813779"/>
                  </a:lnTo>
                  <a:lnTo>
                    <a:pt x="5404728" y="1835334"/>
                  </a:lnTo>
                  <a:lnTo>
                    <a:pt x="5369204" y="1844028"/>
                  </a:lnTo>
                  <a:close/>
                </a:path>
                <a:path w="5575934" h="4831080" extrusionOk="0">
                  <a:moveTo>
                    <a:pt x="3595283" y="3271288"/>
                  </a:moveTo>
                  <a:lnTo>
                    <a:pt x="3559748" y="3262559"/>
                  </a:lnTo>
                  <a:lnTo>
                    <a:pt x="3536822" y="3240986"/>
                  </a:lnTo>
                  <a:lnTo>
                    <a:pt x="3526246" y="3211945"/>
                  </a:lnTo>
                  <a:lnTo>
                    <a:pt x="3527762" y="3180811"/>
                  </a:lnTo>
                  <a:lnTo>
                    <a:pt x="3541112" y="3152960"/>
                  </a:lnTo>
                  <a:lnTo>
                    <a:pt x="3566038" y="3133769"/>
                  </a:lnTo>
                  <a:lnTo>
                    <a:pt x="3602283" y="3128613"/>
                  </a:lnTo>
                  <a:lnTo>
                    <a:pt x="3638761" y="3142211"/>
                  </a:lnTo>
                  <a:lnTo>
                    <a:pt x="3659690" y="3169481"/>
                  </a:lnTo>
                  <a:lnTo>
                    <a:pt x="3665439" y="3203222"/>
                  </a:lnTo>
                  <a:lnTo>
                    <a:pt x="3656375" y="3236237"/>
                  </a:lnTo>
                  <a:lnTo>
                    <a:pt x="3632867" y="3261325"/>
                  </a:lnTo>
                  <a:lnTo>
                    <a:pt x="3595283" y="3271288"/>
                  </a:lnTo>
                  <a:close/>
                </a:path>
                <a:path w="5575934" h="4831080" extrusionOk="0">
                  <a:moveTo>
                    <a:pt x="3205009" y="1565116"/>
                  </a:moveTo>
                  <a:lnTo>
                    <a:pt x="3167454" y="1555134"/>
                  </a:lnTo>
                  <a:lnTo>
                    <a:pt x="3143977" y="1530034"/>
                  </a:lnTo>
                  <a:lnTo>
                    <a:pt x="3134937" y="1497015"/>
                  </a:lnTo>
                  <a:lnTo>
                    <a:pt x="3140690" y="1463278"/>
                  </a:lnTo>
                  <a:lnTo>
                    <a:pt x="3161595" y="1436021"/>
                  </a:lnTo>
                  <a:lnTo>
                    <a:pt x="3198009" y="1422444"/>
                  </a:lnTo>
                  <a:lnTo>
                    <a:pt x="3234260" y="1427600"/>
                  </a:lnTo>
                  <a:lnTo>
                    <a:pt x="3259202" y="1446798"/>
                  </a:lnTo>
                  <a:lnTo>
                    <a:pt x="3272570" y="1474656"/>
                  </a:lnTo>
                  <a:lnTo>
                    <a:pt x="3274099" y="1505796"/>
                  </a:lnTo>
                  <a:lnTo>
                    <a:pt x="3263525" y="1534839"/>
                  </a:lnTo>
                  <a:lnTo>
                    <a:pt x="3240583" y="1556406"/>
                  </a:lnTo>
                  <a:lnTo>
                    <a:pt x="3205009" y="1565116"/>
                  </a:lnTo>
                  <a:close/>
                </a:path>
                <a:path w="5575934" h="4831080" extrusionOk="0">
                  <a:moveTo>
                    <a:pt x="3113134" y="3472112"/>
                  </a:moveTo>
                  <a:lnTo>
                    <a:pt x="3075579" y="3462150"/>
                  </a:lnTo>
                  <a:lnTo>
                    <a:pt x="3052101" y="3437061"/>
                  </a:lnTo>
                  <a:lnTo>
                    <a:pt x="3043056" y="3404047"/>
                  </a:lnTo>
                  <a:lnTo>
                    <a:pt x="3048801" y="3370305"/>
                  </a:lnTo>
                  <a:lnTo>
                    <a:pt x="3069691" y="3343036"/>
                  </a:lnTo>
                  <a:lnTo>
                    <a:pt x="3106084" y="3329438"/>
                  </a:lnTo>
                  <a:lnTo>
                    <a:pt x="3142371" y="3334611"/>
                  </a:lnTo>
                  <a:lnTo>
                    <a:pt x="3167335" y="3353811"/>
                  </a:lnTo>
                  <a:lnTo>
                    <a:pt x="3180714" y="3381664"/>
                  </a:lnTo>
                  <a:lnTo>
                    <a:pt x="3182246" y="3412796"/>
                  </a:lnTo>
                  <a:lnTo>
                    <a:pt x="3171668" y="3441831"/>
                  </a:lnTo>
                  <a:lnTo>
                    <a:pt x="3148718" y="3463394"/>
                  </a:lnTo>
                  <a:lnTo>
                    <a:pt x="3113134" y="3472112"/>
                  </a:lnTo>
                  <a:close/>
                </a:path>
                <a:path w="5575934" h="4831080" extrusionOk="0">
                  <a:moveTo>
                    <a:pt x="3340358" y="4584610"/>
                  </a:moveTo>
                  <a:lnTo>
                    <a:pt x="3302800" y="4574665"/>
                  </a:lnTo>
                  <a:lnTo>
                    <a:pt x="3279314" y="4549582"/>
                  </a:lnTo>
                  <a:lnTo>
                    <a:pt x="3270262" y="4516563"/>
                  </a:lnTo>
                  <a:lnTo>
                    <a:pt x="3276003" y="4482814"/>
                  </a:lnTo>
                  <a:lnTo>
                    <a:pt x="3296899" y="4455537"/>
                  </a:lnTo>
                  <a:lnTo>
                    <a:pt x="3333309" y="4441935"/>
                  </a:lnTo>
                  <a:lnTo>
                    <a:pt x="3369589" y="4447111"/>
                  </a:lnTo>
                  <a:lnTo>
                    <a:pt x="3394568" y="4466318"/>
                  </a:lnTo>
                  <a:lnTo>
                    <a:pt x="3407973" y="4494178"/>
                  </a:lnTo>
                  <a:lnTo>
                    <a:pt x="3409528" y="4525315"/>
                  </a:lnTo>
                  <a:lnTo>
                    <a:pt x="3398961" y="4554350"/>
                  </a:lnTo>
                  <a:lnTo>
                    <a:pt x="3375995" y="4575908"/>
                  </a:lnTo>
                  <a:lnTo>
                    <a:pt x="3340358" y="4584610"/>
                  </a:lnTo>
                  <a:close/>
                </a:path>
                <a:path w="5575934" h="4831080" extrusionOk="0">
                  <a:moveTo>
                    <a:pt x="3112134" y="541568"/>
                  </a:moveTo>
                  <a:lnTo>
                    <a:pt x="3074579" y="531588"/>
                  </a:lnTo>
                  <a:lnTo>
                    <a:pt x="3051103" y="506495"/>
                  </a:lnTo>
                  <a:lnTo>
                    <a:pt x="3042062" y="473483"/>
                  </a:lnTo>
                  <a:lnTo>
                    <a:pt x="3047816" y="439749"/>
                  </a:lnTo>
                  <a:lnTo>
                    <a:pt x="3068720" y="412487"/>
                  </a:lnTo>
                  <a:lnTo>
                    <a:pt x="3105134" y="398893"/>
                  </a:lnTo>
                  <a:lnTo>
                    <a:pt x="3141373" y="404065"/>
                  </a:lnTo>
                  <a:lnTo>
                    <a:pt x="3166318" y="423268"/>
                  </a:lnTo>
                  <a:lnTo>
                    <a:pt x="3179697" y="451125"/>
                  </a:lnTo>
                  <a:lnTo>
                    <a:pt x="3181240" y="482261"/>
                  </a:lnTo>
                  <a:lnTo>
                    <a:pt x="3170674" y="511298"/>
                  </a:lnTo>
                  <a:lnTo>
                    <a:pt x="3147729" y="532859"/>
                  </a:lnTo>
                  <a:lnTo>
                    <a:pt x="3112134" y="541568"/>
                  </a:lnTo>
                  <a:close/>
                </a:path>
                <a:path w="5575934" h="4831080" extrusionOk="0">
                  <a:moveTo>
                    <a:pt x="3869057" y="3943236"/>
                  </a:moveTo>
                  <a:lnTo>
                    <a:pt x="3831494" y="3933291"/>
                  </a:lnTo>
                  <a:lnTo>
                    <a:pt x="3808013" y="3908208"/>
                  </a:lnTo>
                  <a:lnTo>
                    <a:pt x="3798970" y="3875190"/>
                  </a:lnTo>
                  <a:lnTo>
                    <a:pt x="3804719" y="3841440"/>
                  </a:lnTo>
                  <a:lnTo>
                    <a:pt x="3825613" y="3814163"/>
                  </a:lnTo>
                  <a:lnTo>
                    <a:pt x="3862007" y="3800562"/>
                  </a:lnTo>
                  <a:lnTo>
                    <a:pt x="3898277" y="3805728"/>
                  </a:lnTo>
                  <a:lnTo>
                    <a:pt x="3923232" y="3824929"/>
                  </a:lnTo>
                  <a:lnTo>
                    <a:pt x="3936609" y="3852786"/>
                  </a:lnTo>
                  <a:lnTo>
                    <a:pt x="3938143" y="3883922"/>
                  </a:lnTo>
                  <a:lnTo>
                    <a:pt x="3927572" y="3912961"/>
                  </a:lnTo>
                  <a:lnTo>
                    <a:pt x="3904631" y="3934525"/>
                  </a:lnTo>
                  <a:lnTo>
                    <a:pt x="3869057" y="3943236"/>
                  </a:lnTo>
                  <a:close/>
                </a:path>
                <a:path w="5575934" h="4831080" extrusionOk="0">
                  <a:moveTo>
                    <a:pt x="3892482" y="456096"/>
                  </a:moveTo>
                  <a:lnTo>
                    <a:pt x="3854927" y="446153"/>
                  </a:lnTo>
                  <a:lnTo>
                    <a:pt x="3831449" y="421077"/>
                  </a:lnTo>
                  <a:lnTo>
                    <a:pt x="3822404" y="388066"/>
                  </a:lnTo>
                  <a:lnTo>
                    <a:pt x="3828149" y="354321"/>
                  </a:lnTo>
                  <a:lnTo>
                    <a:pt x="3849040" y="327040"/>
                  </a:lnTo>
                  <a:lnTo>
                    <a:pt x="3885432" y="313424"/>
                  </a:lnTo>
                  <a:lnTo>
                    <a:pt x="3921719" y="318662"/>
                  </a:lnTo>
                  <a:lnTo>
                    <a:pt x="3946683" y="337906"/>
                  </a:lnTo>
                  <a:lnTo>
                    <a:pt x="3960063" y="365780"/>
                  </a:lnTo>
                  <a:lnTo>
                    <a:pt x="3961595" y="396910"/>
                  </a:lnTo>
                  <a:lnTo>
                    <a:pt x="3951017" y="425923"/>
                  </a:lnTo>
                  <a:lnTo>
                    <a:pt x="3928067" y="447443"/>
                  </a:lnTo>
                  <a:lnTo>
                    <a:pt x="3892482" y="456096"/>
                  </a:lnTo>
                  <a:close/>
                </a:path>
                <a:path w="5575934" h="4831080" extrusionOk="0">
                  <a:moveTo>
                    <a:pt x="2777385" y="4374836"/>
                  </a:moveTo>
                  <a:lnTo>
                    <a:pt x="2738468" y="4364095"/>
                  </a:lnTo>
                  <a:lnTo>
                    <a:pt x="2715118" y="4337638"/>
                  </a:lnTo>
                  <a:lnTo>
                    <a:pt x="2707335" y="4303323"/>
                  </a:lnTo>
                  <a:lnTo>
                    <a:pt x="2715118" y="4269008"/>
                  </a:lnTo>
                  <a:lnTo>
                    <a:pt x="2738468" y="4242551"/>
                  </a:lnTo>
                  <a:lnTo>
                    <a:pt x="2777385" y="4231811"/>
                  </a:lnTo>
                  <a:lnTo>
                    <a:pt x="2816308" y="4242572"/>
                  </a:lnTo>
                  <a:lnTo>
                    <a:pt x="2839657" y="4269041"/>
                  </a:lnTo>
                  <a:lnTo>
                    <a:pt x="2847434" y="4303361"/>
                  </a:lnTo>
                  <a:lnTo>
                    <a:pt x="2839646" y="4337672"/>
                  </a:lnTo>
                  <a:lnTo>
                    <a:pt x="2816294" y="4364116"/>
                  </a:lnTo>
                  <a:lnTo>
                    <a:pt x="2777385" y="4374836"/>
                  </a:lnTo>
                  <a:close/>
                </a:path>
                <a:path w="5575934" h="4831080" extrusionOk="0">
                  <a:moveTo>
                    <a:pt x="4227732" y="4676710"/>
                  </a:moveTo>
                  <a:lnTo>
                    <a:pt x="4192197" y="4668026"/>
                  </a:lnTo>
                  <a:lnTo>
                    <a:pt x="4169270" y="4646467"/>
                  </a:lnTo>
                  <a:lnTo>
                    <a:pt x="4158694" y="4617418"/>
                  </a:lnTo>
                  <a:lnTo>
                    <a:pt x="4160210" y="4586269"/>
                  </a:lnTo>
                  <a:lnTo>
                    <a:pt x="4173561" y="4558405"/>
                  </a:lnTo>
                  <a:lnTo>
                    <a:pt x="4198487" y="4539215"/>
                  </a:lnTo>
                  <a:lnTo>
                    <a:pt x="4234732" y="4534085"/>
                  </a:lnTo>
                  <a:lnTo>
                    <a:pt x="4271145" y="4547652"/>
                  </a:lnTo>
                  <a:lnTo>
                    <a:pt x="4292050" y="4574918"/>
                  </a:lnTo>
                  <a:lnTo>
                    <a:pt x="4297803" y="4608669"/>
                  </a:lnTo>
                  <a:lnTo>
                    <a:pt x="4288763" y="4641694"/>
                  </a:lnTo>
                  <a:lnTo>
                    <a:pt x="4265287" y="4666779"/>
                  </a:lnTo>
                  <a:lnTo>
                    <a:pt x="4227732" y="4676710"/>
                  </a:lnTo>
                  <a:close/>
                </a:path>
                <a:path w="5575934" h="4831080" extrusionOk="0">
                  <a:moveTo>
                    <a:pt x="4422556" y="1196874"/>
                  </a:moveTo>
                  <a:lnTo>
                    <a:pt x="4387022" y="1188163"/>
                  </a:lnTo>
                  <a:lnTo>
                    <a:pt x="4364095" y="1166596"/>
                  </a:lnTo>
                  <a:lnTo>
                    <a:pt x="4353519" y="1137552"/>
                  </a:lnTo>
                  <a:lnTo>
                    <a:pt x="4355035" y="1106412"/>
                  </a:lnTo>
                  <a:lnTo>
                    <a:pt x="4368385" y="1078553"/>
                  </a:lnTo>
                  <a:lnTo>
                    <a:pt x="4393312" y="1059356"/>
                  </a:lnTo>
                  <a:lnTo>
                    <a:pt x="4429556" y="1054200"/>
                  </a:lnTo>
                  <a:lnTo>
                    <a:pt x="4465970" y="1067798"/>
                  </a:lnTo>
                  <a:lnTo>
                    <a:pt x="4486875" y="1095067"/>
                  </a:lnTo>
                  <a:lnTo>
                    <a:pt x="4492628" y="1128809"/>
                  </a:lnTo>
                  <a:lnTo>
                    <a:pt x="4483588" y="1161824"/>
                  </a:lnTo>
                  <a:lnTo>
                    <a:pt x="4460111" y="1186912"/>
                  </a:lnTo>
                  <a:lnTo>
                    <a:pt x="4422556" y="1196874"/>
                  </a:lnTo>
                  <a:close/>
                </a:path>
              </a:pathLst>
            </a:custGeom>
            <a:solidFill>
              <a:srgbClr val="004491">
                <a:alpha val="4313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60" name="Google Shape;760;p23"/>
          <p:cNvSpPr txBox="1">
            <a:spLocks noGrp="1"/>
          </p:cNvSpPr>
          <p:nvPr>
            <p:ph type="title"/>
          </p:nvPr>
        </p:nvSpPr>
        <p:spPr>
          <a:xfrm>
            <a:off x="91000" y="172700"/>
            <a:ext cx="36189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solidFill>
                  <a:srgbClr val="0044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1" name="Google Shape;761;p23"/>
          <p:cNvSpPr txBox="1">
            <a:spLocks noGrp="1"/>
          </p:cNvSpPr>
          <p:nvPr>
            <p:ph type="title"/>
          </p:nvPr>
        </p:nvSpPr>
        <p:spPr>
          <a:xfrm>
            <a:off x="338825" y="771275"/>
            <a:ext cx="8638500" cy="42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[1] Sunday Observer. 2020. </a:t>
            </a:r>
            <a:r>
              <a:rPr lang="en-US" sz="11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Road Courtesy – Best Solution For Traffic Accidents</a:t>
            </a:r>
            <a:r>
              <a:rPr lang="en-US" sz="1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[online] Available at: &lt;http://www.sundayobserver.lk/2018/07/22/thoughts/road-courtesy-%E2%80%93-best-solution-traffic-accidents&gt; [Accessed 23 September 2020].</a:t>
            </a:r>
            <a:endParaRPr sz="1200" b="0">
              <a:solidFill>
                <a:schemeClr val="dk1"/>
              </a:solidFill>
              <a:highlight>
                <a:srgbClr val="6FA8D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[2] “Road traffic injuries,” World Health Organization. [Online]. Available: https://www.who.int/news-room/fact-sheets/detail/road-traffic-injuries. [Accessed: 03-Feb-2020].</a:t>
            </a:r>
            <a:endParaRPr sz="11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[3] Q. Li, R. Tay, R. Louis, "Designing Digital Games to Teach Road Safety: A Study of Graduate Students' Experiences", 2012.​</a:t>
            </a:r>
            <a:endParaRPr sz="1200" b="0">
              <a:solidFill>
                <a:schemeClr val="dk1"/>
              </a:solidFill>
              <a:highlight>
                <a:srgbClr val="FFFF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</a:t>
            </a:r>
            <a:r>
              <a:rPr lang="en-US" sz="11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(2020,23-April-2020).</a:t>
            </a:r>
            <a:r>
              <a:rPr lang="en-US" sz="1100" b="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Roadtrafficinjuries</a:t>
            </a:r>
            <a:r>
              <a:rPr lang="en-US" sz="11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.Available:</a:t>
            </a:r>
            <a:r>
              <a:rPr lang="en-US" sz="1100" b="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https://www.who.int/news-room/fact-sheets/detail/road-traffic-injuries#:~:text=Approximately%201.35%20million%20people%20die,of%20their%20gross%20domestic%20product</a:t>
            </a:r>
            <a:r>
              <a:rPr lang="en-US" sz="11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1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-US" sz="15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1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5] TD Liyanage, </a:t>
            </a:r>
            <a:r>
              <a:rPr lang="en-US" sz="1100" b="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TM Rengarasu</a:t>
            </a:r>
            <a:r>
              <a:rPr lang="en-US" sz="11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- 2012 - pdfs.semanticscholar.org (</a:t>
            </a:r>
            <a:r>
              <a:rPr lang="en-US" sz="1100" b="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https://pdfs.semanticscholar.org/5485/0efc35028fb91630e5853a4d6e556faab9ab.pdf</a:t>
            </a:r>
            <a:r>
              <a:rPr lang="en-US" sz="11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1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-US" sz="11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G. Kaur and E. H. Kaur, "Prediction of the cause of accident and accident prone location on roads using data mining techniques," </a:t>
            </a:r>
            <a:r>
              <a:rPr lang="en-US" sz="1100" b="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2017 8th International Conference on Computing, Communication and Networking Technologies (ICCCNT)</a:t>
            </a:r>
            <a:r>
              <a:rPr lang="en-US" sz="11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Delhi, 2017, pp. 1-7.</a:t>
            </a:r>
            <a:endParaRPr sz="11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-US" sz="1100" b="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[7] Q. Liyan and S. Chunfu, "Macro Prediction Model of Road Traffic Accident Based on Neural Network and Genetic Algorithm," </a:t>
            </a:r>
            <a:r>
              <a:rPr lang="en-US" sz="1100" b="0" i="1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2009 Second International Conference on Intelligent Computation Technology and Automation</a:t>
            </a:r>
            <a:r>
              <a:rPr lang="en-US" sz="1100" b="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, Changsha, Hunan, 2009, pp. 354-357.</a:t>
            </a:r>
            <a:endParaRPr sz="1100" b="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-US" sz="1100" b="0">
                <a:solidFill>
                  <a:srgbClr val="3D3D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[8] M. F. Labib, A. S. Rifat, M. M. Hossain, A. K. Das and F. Nawrine, "Road Accident Analysis and Prediction of Accident Severity by Using Machine Learning in Bangladesh," </a:t>
            </a:r>
            <a:r>
              <a:rPr lang="en-US" sz="1100" b="0" i="1">
                <a:solidFill>
                  <a:srgbClr val="3D3D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2019 7th International Conference on Smart Computing &amp; Communications (ICSCC)</a:t>
            </a:r>
            <a:r>
              <a:rPr lang="en-US" sz="1100" b="0">
                <a:solidFill>
                  <a:srgbClr val="3D3D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Sarawak, Malaysia, Malaysia, 2019, pp. </a:t>
            </a:r>
            <a:r>
              <a:rPr lang="en-US" sz="1100" b="0">
                <a:solidFill>
                  <a:srgbClr val="3D3D3D"/>
                </a:solidFill>
                <a:highlight>
                  <a:srgbClr val="6FA8D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1-5.</a:t>
            </a:r>
            <a:endParaRPr sz="1100" b="0">
              <a:solidFill>
                <a:srgbClr val="3D3D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sz="11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2" name="Google Shape;762;p23"/>
          <p:cNvSpPr txBox="1"/>
          <p:nvPr/>
        </p:nvSpPr>
        <p:spPr>
          <a:xfrm>
            <a:off x="7275" y="4572000"/>
            <a:ext cx="83595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63" name="Google Shape;76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23"/>
          <p:cNvSpPr txBox="1"/>
          <p:nvPr/>
        </p:nvSpPr>
        <p:spPr>
          <a:xfrm>
            <a:off x="8689700" y="4701450"/>
            <a:ext cx="495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43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" name="Google Shape;769;g9aed4ec4b9_1_373"/>
          <p:cNvGrpSpPr/>
          <p:nvPr/>
        </p:nvGrpSpPr>
        <p:grpSpPr>
          <a:xfrm>
            <a:off x="3078593" y="0"/>
            <a:ext cx="6065400" cy="5143500"/>
            <a:chOff x="3078593" y="0"/>
            <a:chExt cx="6065400" cy="5143500"/>
          </a:xfrm>
        </p:grpSpPr>
        <p:sp>
          <p:nvSpPr>
            <p:cNvPr id="770" name="Google Shape;770;g9aed4ec4b9_1_373"/>
            <p:cNvSpPr/>
            <p:nvPr/>
          </p:nvSpPr>
          <p:spPr>
            <a:xfrm>
              <a:off x="3078593" y="0"/>
              <a:ext cx="6065400" cy="5143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1" name="Google Shape;771;g9aed4ec4b9_1_373"/>
            <p:cNvSpPr/>
            <p:nvPr/>
          </p:nvSpPr>
          <p:spPr>
            <a:xfrm>
              <a:off x="3404127" y="210929"/>
              <a:ext cx="5575934" cy="4831080"/>
            </a:xfrm>
            <a:custGeom>
              <a:avLst/>
              <a:gdLst/>
              <a:ahLst/>
              <a:cxnLst/>
              <a:rect l="l" t="t" r="r" b="b"/>
              <a:pathLst>
                <a:path w="5575934" h="4831080" extrusionOk="0">
                  <a:moveTo>
                    <a:pt x="1666737" y="3921911"/>
                  </a:moveTo>
                  <a:lnTo>
                    <a:pt x="1629185" y="3911949"/>
                  </a:lnTo>
                  <a:lnTo>
                    <a:pt x="1605717" y="3886861"/>
                  </a:lnTo>
                  <a:lnTo>
                    <a:pt x="1596684" y="3853846"/>
                  </a:lnTo>
                  <a:lnTo>
                    <a:pt x="1602441" y="3820104"/>
                  </a:lnTo>
                  <a:lnTo>
                    <a:pt x="1623340" y="3792835"/>
                  </a:lnTo>
                  <a:lnTo>
                    <a:pt x="1659737" y="3779237"/>
                  </a:lnTo>
                  <a:lnTo>
                    <a:pt x="1696005" y="3784428"/>
                  </a:lnTo>
                  <a:lnTo>
                    <a:pt x="1720956" y="3803641"/>
                  </a:lnTo>
                  <a:lnTo>
                    <a:pt x="1734326" y="3831500"/>
                  </a:lnTo>
                  <a:lnTo>
                    <a:pt x="1735853" y="3862632"/>
                  </a:lnTo>
                  <a:lnTo>
                    <a:pt x="1725272" y="3891660"/>
                  </a:lnTo>
                  <a:lnTo>
                    <a:pt x="1702321" y="3913212"/>
                  </a:lnTo>
                  <a:lnTo>
                    <a:pt x="1666737" y="3921911"/>
                  </a:lnTo>
                  <a:close/>
                </a:path>
                <a:path w="5575934" h="4831080" extrusionOk="0">
                  <a:moveTo>
                    <a:pt x="1369087" y="854563"/>
                  </a:moveTo>
                  <a:lnTo>
                    <a:pt x="1331536" y="844600"/>
                  </a:lnTo>
                  <a:lnTo>
                    <a:pt x="1308067" y="819512"/>
                  </a:lnTo>
                  <a:lnTo>
                    <a:pt x="1299034" y="786497"/>
                  </a:lnTo>
                  <a:lnTo>
                    <a:pt x="1304791" y="752755"/>
                  </a:lnTo>
                  <a:lnTo>
                    <a:pt x="1325691" y="725486"/>
                  </a:lnTo>
                  <a:lnTo>
                    <a:pt x="1362087" y="711888"/>
                  </a:lnTo>
                  <a:lnTo>
                    <a:pt x="1398358" y="717062"/>
                  </a:lnTo>
                  <a:lnTo>
                    <a:pt x="1423315" y="736271"/>
                  </a:lnTo>
                  <a:lnTo>
                    <a:pt x="1436693" y="764135"/>
                  </a:lnTo>
                  <a:lnTo>
                    <a:pt x="1438225" y="795275"/>
                  </a:lnTo>
                  <a:lnTo>
                    <a:pt x="1427645" y="824313"/>
                  </a:lnTo>
                  <a:lnTo>
                    <a:pt x="1404688" y="845868"/>
                  </a:lnTo>
                  <a:lnTo>
                    <a:pt x="1369087" y="854563"/>
                  </a:lnTo>
                  <a:close/>
                </a:path>
                <a:path w="5575934" h="4831080" extrusionOk="0">
                  <a:moveTo>
                    <a:pt x="1242843" y="4610381"/>
                  </a:moveTo>
                  <a:lnTo>
                    <a:pt x="1242988" y="4610360"/>
                  </a:lnTo>
                  <a:lnTo>
                    <a:pt x="1242843" y="4610381"/>
                  </a:lnTo>
                  <a:close/>
                </a:path>
                <a:path w="5575934" h="4831080" extrusionOk="0">
                  <a:moveTo>
                    <a:pt x="1235963" y="4752985"/>
                  </a:moveTo>
                  <a:lnTo>
                    <a:pt x="1200436" y="4744304"/>
                  </a:lnTo>
                  <a:lnTo>
                    <a:pt x="1177513" y="4722750"/>
                  </a:lnTo>
                  <a:lnTo>
                    <a:pt x="1166938" y="4693709"/>
                  </a:lnTo>
                  <a:lnTo>
                    <a:pt x="1168454" y="4662565"/>
                  </a:lnTo>
                  <a:lnTo>
                    <a:pt x="1181805" y="4634702"/>
                  </a:lnTo>
                  <a:lnTo>
                    <a:pt x="1206735" y="4615505"/>
                  </a:lnTo>
                  <a:lnTo>
                    <a:pt x="1242843" y="4610381"/>
                  </a:lnTo>
                  <a:lnTo>
                    <a:pt x="1279206" y="4623927"/>
                  </a:lnTo>
                  <a:lnTo>
                    <a:pt x="1300124" y="4651192"/>
                  </a:lnTo>
                  <a:lnTo>
                    <a:pt x="1305900" y="4684944"/>
                  </a:lnTo>
                  <a:lnTo>
                    <a:pt x="1296893" y="4717969"/>
                  </a:lnTo>
                  <a:lnTo>
                    <a:pt x="1273461" y="4743054"/>
                  </a:lnTo>
                  <a:lnTo>
                    <a:pt x="1235963" y="4752985"/>
                  </a:lnTo>
                  <a:close/>
                </a:path>
                <a:path w="5575934" h="4831080" extrusionOk="0">
                  <a:moveTo>
                    <a:pt x="1325887" y="3087388"/>
                  </a:moveTo>
                  <a:lnTo>
                    <a:pt x="1290371" y="3078689"/>
                  </a:lnTo>
                  <a:lnTo>
                    <a:pt x="1267458" y="3057123"/>
                  </a:lnTo>
                  <a:lnTo>
                    <a:pt x="1256891" y="3028075"/>
                  </a:lnTo>
                  <a:lnTo>
                    <a:pt x="1258412" y="2996931"/>
                  </a:lnTo>
                  <a:lnTo>
                    <a:pt x="1271765" y="2969075"/>
                  </a:lnTo>
                  <a:lnTo>
                    <a:pt x="1296693" y="2949890"/>
                  </a:lnTo>
                  <a:lnTo>
                    <a:pt x="1332937" y="2944763"/>
                  </a:lnTo>
                  <a:lnTo>
                    <a:pt x="1369347" y="2958384"/>
                  </a:lnTo>
                  <a:lnTo>
                    <a:pt x="1390243" y="2985701"/>
                  </a:lnTo>
                  <a:lnTo>
                    <a:pt x="1395984" y="3019488"/>
                  </a:lnTo>
                  <a:lnTo>
                    <a:pt x="1386932" y="3052517"/>
                  </a:lnTo>
                  <a:lnTo>
                    <a:pt x="1363446" y="3077559"/>
                  </a:lnTo>
                  <a:lnTo>
                    <a:pt x="1325887" y="3087388"/>
                  </a:lnTo>
                  <a:close/>
                </a:path>
                <a:path w="5575934" h="4831080" extrusionOk="0">
                  <a:moveTo>
                    <a:pt x="2010611" y="2434689"/>
                  </a:moveTo>
                  <a:lnTo>
                    <a:pt x="1973056" y="2424727"/>
                  </a:lnTo>
                  <a:lnTo>
                    <a:pt x="1949578" y="2399639"/>
                  </a:lnTo>
                  <a:lnTo>
                    <a:pt x="1940533" y="2366624"/>
                  </a:lnTo>
                  <a:lnTo>
                    <a:pt x="1946278" y="2332882"/>
                  </a:lnTo>
                  <a:lnTo>
                    <a:pt x="1967169" y="2305613"/>
                  </a:lnTo>
                  <a:lnTo>
                    <a:pt x="2003561" y="2292015"/>
                  </a:lnTo>
                  <a:lnTo>
                    <a:pt x="2039831" y="2297190"/>
                  </a:lnTo>
                  <a:lnTo>
                    <a:pt x="2064786" y="2316396"/>
                  </a:lnTo>
                  <a:lnTo>
                    <a:pt x="2078163" y="2344256"/>
                  </a:lnTo>
                  <a:lnTo>
                    <a:pt x="2079697" y="2375393"/>
                  </a:lnTo>
                  <a:lnTo>
                    <a:pt x="2069126" y="2404429"/>
                  </a:lnTo>
                  <a:lnTo>
                    <a:pt x="2046185" y="2425987"/>
                  </a:lnTo>
                  <a:lnTo>
                    <a:pt x="2010611" y="2434689"/>
                  </a:lnTo>
                  <a:close/>
                </a:path>
                <a:path w="5575934" h="4831080" extrusionOk="0">
                  <a:moveTo>
                    <a:pt x="2289386" y="2551064"/>
                  </a:moveTo>
                  <a:lnTo>
                    <a:pt x="2251810" y="2541102"/>
                  </a:lnTo>
                  <a:lnTo>
                    <a:pt x="2228319" y="2516013"/>
                  </a:lnTo>
                  <a:lnTo>
                    <a:pt x="2219270" y="2482999"/>
                  </a:lnTo>
                  <a:lnTo>
                    <a:pt x="2225019" y="2449257"/>
                  </a:lnTo>
                  <a:lnTo>
                    <a:pt x="2245922" y="2421987"/>
                  </a:lnTo>
                  <a:lnTo>
                    <a:pt x="2282336" y="2408389"/>
                  </a:lnTo>
                  <a:lnTo>
                    <a:pt x="2318590" y="2413553"/>
                  </a:lnTo>
                  <a:lnTo>
                    <a:pt x="2343539" y="2432748"/>
                  </a:lnTo>
                  <a:lnTo>
                    <a:pt x="2356916" y="2460598"/>
                  </a:lnTo>
                  <a:lnTo>
                    <a:pt x="2358456" y="2491729"/>
                  </a:lnTo>
                  <a:lnTo>
                    <a:pt x="2347892" y="2520767"/>
                  </a:lnTo>
                  <a:lnTo>
                    <a:pt x="2324957" y="2542337"/>
                  </a:lnTo>
                  <a:lnTo>
                    <a:pt x="2289386" y="2551064"/>
                  </a:lnTo>
                  <a:close/>
                </a:path>
                <a:path w="5575934" h="4831080" extrusionOk="0">
                  <a:moveTo>
                    <a:pt x="2612560" y="900562"/>
                  </a:moveTo>
                  <a:lnTo>
                    <a:pt x="2576986" y="891836"/>
                  </a:lnTo>
                  <a:lnTo>
                    <a:pt x="2554045" y="870264"/>
                  </a:lnTo>
                  <a:lnTo>
                    <a:pt x="2543472" y="841221"/>
                  </a:lnTo>
                  <a:lnTo>
                    <a:pt x="2545004" y="810086"/>
                  </a:lnTo>
                  <a:lnTo>
                    <a:pt x="2558376" y="782235"/>
                  </a:lnTo>
                  <a:lnTo>
                    <a:pt x="2583324" y="763044"/>
                  </a:lnTo>
                  <a:lnTo>
                    <a:pt x="2619585" y="757890"/>
                  </a:lnTo>
                  <a:lnTo>
                    <a:pt x="2655999" y="771487"/>
                  </a:lnTo>
                  <a:lnTo>
                    <a:pt x="2676902" y="798756"/>
                  </a:lnTo>
                  <a:lnTo>
                    <a:pt x="2682654" y="832497"/>
                  </a:lnTo>
                  <a:lnTo>
                    <a:pt x="2673609" y="865512"/>
                  </a:lnTo>
                  <a:lnTo>
                    <a:pt x="2650125" y="890600"/>
                  </a:lnTo>
                  <a:lnTo>
                    <a:pt x="2612560" y="900562"/>
                  </a:lnTo>
                  <a:close/>
                </a:path>
                <a:path w="5575934" h="4831080" extrusionOk="0">
                  <a:moveTo>
                    <a:pt x="2631635" y="3813437"/>
                  </a:moveTo>
                  <a:lnTo>
                    <a:pt x="2596100" y="3804725"/>
                  </a:lnTo>
                  <a:lnTo>
                    <a:pt x="2573174" y="3783162"/>
                  </a:lnTo>
                  <a:lnTo>
                    <a:pt x="2562597" y="3754123"/>
                  </a:lnTo>
                  <a:lnTo>
                    <a:pt x="2564113" y="3722986"/>
                  </a:lnTo>
                  <a:lnTo>
                    <a:pt x="2577464" y="3695129"/>
                  </a:lnTo>
                  <a:lnTo>
                    <a:pt x="2602390" y="3675928"/>
                  </a:lnTo>
                  <a:lnTo>
                    <a:pt x="2638635" y="3670762"/>
                  </a:lnTo>
                  <a:lnTo>
                    <a:pt x="2675052" y="3684377"/>
                  </a:lnTo>
                  <a:lnTo>
                    <a:pt x="2695964" y="3711652"/>
                  </a:lnTo>
                  <a:lnTo>
                    <a:pt x="2701725" y="3745390"/>
                  </a:lnTo>
                  <a:lnTo>
                    <a:pt x="2692688" y="3778397"/>
                  </a:lnTo>
                  <a:lnTo>
                    <a:pt x="2669207" y="3803478"/>
                  </a:lnTo>
                  <a:lnTo>
                    <a:pt x="2631635" y="3813437"/>
                  </a:lnTo>
                  <a:close/>
                </a:path>
                <a:path w="5575934" h="4831080" extrusionOk="0">
                  <a:moveTo>
                    <a:pt x="1873486" y="4374886"/>
                  </a:moveTo>
                  <a:lnTo>
                    <a:pt x="1835923" y="4364904"/>
                  </a:lnTo>
                  <a:lnTo>
                    <a:pt x="1812444" y="4339807"/>
                  </a:lnTo>
                  <a:lnTo>
                    <a:pt x="1803405" y="4306792"/>
                  </a:lnTo>
                  <a:lnTo>
                    <a:pt x="1809162" y="4273056"/>
                  </a:lnTo>
                  <a:lnTo>
                    <a:pt x="1830071" y="4245797"/>
                  </a:lnTo>
                  <a:lnTo>
                    <a:pt x="1866486" y="4232211"/>
                  </a:lnTo>
                  <a:lnTo>
                    <a:pt x="1902769" y="4237377"/>
                  </a:lnTo>
                  <a:lnTo>
                    <a:pt x="1927723" y="4256578"/>
                  </a:lnTo>
                  <a:lnTo>
                    <a:pt x="1941089" y="4284435"/>
                  </a:lnTo>
                  <a:lnTo>
                    <a:pt x="1942608" y="4315572"/>
                  </a:lnTo>
                  <a:lnTo>
                    <a:pt x="1932020" y="4344610"/>
                  </a:lnTo>
                  <a:lnTo>
                    <a:pt x="1909066" y="4366174"/>
                  </a:lnTo>
                  <a:lnTo>
                    <a:pt x="1873486" y="4374886"/>
                  </a:lnTo>
                  <a:close/>
                </a:path>
                <a:path w="5575934" h="4831080" extrusionOk="0">
                  <a:moveTo>
                    <a:pt x="937088" y="3271288"/>
                  </a:moveTo>
                  <a:lnTo>
                    <a:pt x="901501" y="3262575"/>
                  </a:lnTo>
                  <a:lnTo>
                    <a:pt x="878560" y="3241008"/>
                  </a:lnTo>
                  <a:lnTo>
                    <a:pt x="867997" y="3211966"/>
                  </a:lnTo>
                  <a:lnTo>
                    <a:pt x="869542" y="3180827"/>
                  </a:lnTo>
                  <a:lnTo>
                    <a:pt x="882927" y="3152969"/>
                  </a:lnTo>
                  <a:lnTo>
                    <a:pt x="907882" y="3133772"/>
                  </a:lnTo>
                  <a:lnTo>
                    <a:pt x="944138" y="3128613"/>
                  </a:lnTo>
                  <a:lnTo>
                    <a:pt x="980552" y="3142232"/>
                  </a:lnTo>
                  <a:lnTo>
                    <a:pt x="1001455" y="3169514"/>
                  </a:lnTo>
                  <a:lnTo>
                    <a:pt x="1007204" y="3203260"/>
                  </a:lnTo>
                  <a:lnTo>
                    <a:pt x="998155" y="3236270"/>
                  </a:lnTo>
                  <a:lnTo>
                    <a:pt x="974664" y="3261346"/>
                  </a:lnTo>
                  <a:lnTo>
                    <a:pt x="937088" y="3271288"/>
                  </a:lnTo>
                  <a:close/>
                </a:path>
                <a:path w="5575934" h="4831080" extrusionOk="0">
                  <a:moveTo>
                    <a:pt x="3201434" y="142671"/>
                  </a:moveTo>
                  <a:lnTo>
                    <a:pt x="3163858" y="132730"/>
                  </a:lnTo>
                  <a:lnTo>
                    <a:pt x="3140367" y="107654"/>
                  </a:lnTo>
                  <a:lnTo>
                    <a:pt x="3131318" y="74643"/>
                  </a:lnTo>
                  <a:lnTo>
                    <a:pt x="3137067" y="40898"/>
                  </a:lnTo>
                  <a:lnTo>
                    <a:pt x="3157970" y="13617"/>
                  </a:lnTo>
                  <a:lnTo>
                    <a:pt x="3194384" y="0"/>
                  </a:lnTo>
                  <a:lnTo>
                    <a:pt x="3230638" y="5168"/>
                  </a:lnTo>
                  <a:lnTo>
                    <a:pt x="3255587" y="24365"/>
                  </a:lnTo>
                  <a:lnTo>
                    <a:pt x="3268964" y="52216"/>
                  </a:lnTo>
                  <a:lnTo>
                    <a:pt x="3270504" y="83346"/>
                  </a:lnTo>
                  <a:lnTo>
                    <a:pt x="3259940" y="112382"/>
                  </a:lnTo>
                  <a:lnTo>
                    <a:pt x="3237005" y="133948"/>
                  </a:lnTo>
                  <a:lnTo>
                    <a:pt x="3201434" y="142671"/>
                  </a:lnTo>
                  <a:close/>
                </a:path>
                <a:path w="5575934" h="4831080" extrusionOk="0">
                  <a:moveTo>
                    <a:pt x="4727731" y="2032750"/>
                  </a:moveTo>
                  <a:lnTo>
                    <a:pt x="4692128" y="2024064"/>
                  </a:lnTo>
                  <a:lnTo>
                    <a:pt x="4669181" y="2002526"/>
                  </a:lnTo>
                  <a:lnTo>
                    <a:pt x="4658618" y="1973509"/>
                  </a:lnTo>
                  <a:lnTo>
                    <a:pt x="4660169" y="1942383"/>
                  </a:lnTo>
                  <a:lnTo>
                    <a:pt x="4673560" y="1914522"/>
                  </a:lnTo>
                  <a:lnTo>
                    <a:pt x="4698521" y="1895295"/>
                  </a:lnTo>
                  <a:lnTo>
                    <a:pt x="4734781" y="1890075"/>
                  </a:lnTo>
                  <a:lnTo>
                    <a:pt x="4771173" y="1903690"/>
                  </a:lnTo>
                  <a:lnTo>
                    <a:pt x="4792064" y="1930964"/>
                  </a:lnTo>
                  <a:lnTo>
                    <a:pt x="4797809" y="1964703"/>
                  </a:lnTo>
                  <a:lnTo>
                    <a:pt x="4788764" y="1997710"/>
                  </a:lnTo>
                  <a:lnTo>
                    <a:pt x="4765286" y="2022791"/>
                  </a:lnTo>
                  <a:lnTo>
                    <a:pt x="4727731" y="2032750"/>
                  </a:lnTo>
                  <a:close/>
                </a:path>
                <a:path w="5575934" h="4831080" extrusionOk="0">
                  <a:moveTo>
                    <a:pt x="2115286" y="543378"/>
                  </a:moveTo>
                  <a:lnTo>
                    <a:pt x="2077734" y="533399"/>
                  </a:lnTo>
                  <a:lnTo>
                    <a:pt x="2054266" y="508306"/>
                  </a:lnTo>
                  <a:lnTo>
                    <a:pt x="2045233" y="475295"/>
                  </a:lnTo>
                  <a:lnTo>
                    <a:pt x="2050990" y="441561"/>
                  </a:lnTo>
                  <a:lnTo>
                    <a:pt x="2071890" y="414300"/>
                  </a:lnTo>
                  <a:lnTo>
                    <a:pt x="2108286" y="400706"/>
                  </a:lnTo>
                  <a:lnTo>
                    <a:pt x="2144521" y="405877"/>
                  </a:lnTo>
                  <a:lnTo>
                    <a:pt x="2169457" y="425080"/>
                  </a:lnTo>
                  <a:lnTo>
                    <a:pt x="2182826" y="452938"/>
                  </a:lnTo>
                  <a:lnTo>
                    <a:pt x="2184360" y="484073"/>
                  </a:lnTo>
                  <a:lnTo>
                    <a:pt x="2173793" y="513109"/>
                  </a:lnTo>
                  <a:lnTo>
                    <a:pt x="2150857" y="534670"/>
                  </a:lnTo>
                  <a:lnTo>
                    <a:pt x="2115286" y="543378"/>
                  </a:lnTo>
                  <a:close/>
                </a:path>
                <a:path w="5575934" h="4831080" extrusionOk="0">
                  <a:moveTo>
                    <a:pt x="5506229" y="2121320"/>
                  </a:moveTo>
                  <a:lnTo>
                    <a:pt x="5468674" y="2111377"/>
                  </a:lnTo>
                  <a:lnTo>
                    <a:pt x="5445196" y="2086301"/>
                  </a:lnTo>
                  <a:lnTo>
                    <a:pt x="5436151" y="2053290"/>
                  </a:lnTo>
                  <a:lnTo>
                    <a:pt x="5441896" y="2019544"/>
                  </a:lnTo>
                  <a:lnTo>
                    <a:pt x="5462787" y="1992263"/>
                  </a:lnTo>
                  <a:lnTo>
                    <a:pt x="5499179" y="1978645"/>
                  </a:lnTo>
                  <a:lnTo>
                    <a:pt x="5535480" y="1983827"/>
                  </a:lnTo>
                  <a:lnTo>
                    <a:pt x="5560448" y="2003024"/>
                  </a:lnTo>
                  <a:lnTo>
                    <a:pt x="5573823" y="2030867"/>
                  </a:lnTo>
                  <a:lnTo>
                    <a:pt x="5575347" y="2061988"/>
                  </a:lnTo>
                  <a:lnTo>
                    <a:pt x="5564761" y="2091016"/>
                  </a:lnTo>
                  <a:lnTo>
                    <a:pt x="5541808" y="2112584"/>
                  </a:lnTo>
                  <a:lnTo>
                    <a:pt x="5506229" y="2121320"/>
                  </a:lnTo>
                  <a:close/>
                </a:path>
                <a:path w="5575934" h="4831080" extrusionOk="0">
                  <a:moveTo>
                    <a:pt x="5504354" y="925875"/>
                  </a:moveTo>
                  <a:lnTo>
                    <a:pt x="5466799" y="915959"/>
                  </a:lnTo>
                  <a:lnTo>
                    <a:pt x="5443321" y="890879"/>
                  </a:lnTo>
                  <a:lnTo>
                    <a:pt x="5434276" y="857851"/>
                  </a:lnTo>
                  <a:lnTo>
                    <a:pt x="5440021" y="824093"/>
                  </a:lnTo>
                  <a:lnTo>
                    <a:pt x="5460912" y="796821"/>
                  </a:lnTo>
                  <a:lnTo>
                    <a:pt x="5497304" y="783250"/>
                  </a:lnTo>
                  <a:lnTo>
                    <a:pt x="5533567" y="788406"/>
                  </a:lnTo>
                  <a:lnTo>
                    <a:pt x="5558522" y="807601"/>
                  </a:lnTo>
                  <a:lnTo>
                    <a:pt x="5571903" y="835457"/>
                  </a:lnTo>
                  <a:lnTo>
                    <a:pt x="5573443" y="866592"/>
                  </a:lnTo>
                  <a:lnTo>
                    <a:pt x="5562876" y="895627"/>
                  </a:lnTo>
                  <a:lnTo>
                    <a:pt x="5539935" y="917181"/>
                  </a:lnTo>
                  <a:lnTo>
                    <a:pt x="5504354" y="925875"/>
                  </a:lnTo>
                  <a:close/>
                </a:path>
                <a:path w="5575934" h="4831080" extrusionOk="0">
                  <a:moveTo>
                    <a:pt x="69915" y="3059163"/>
                  </a:moveTo>
                  <a:lnTo>
                    <a:pt x="32416" y="3049182"/>
                  </a:lnTo>
                  <a:lnTo>
                    <a:pt x="8997" y="3024045"/>
                  </a:lnTo>
                  <a:lnTo>
                    <a:pt x="0" y="2990963"/>
                  </a:lnTo>
                  <a:lnTo>
                    <a:pt x="5767" y="2957149"/>
                  </a:lnTo>
                  <a:lnTo>
                    <a:pt x="26641" y="2929812"/>
                  </a:lnTo>
                  <a:lnTo>
                    <a:pt x="62965" y="2916163"/>
                  </a:lnTo>
                  <a:lnTo>
                    <a:pt x="99189" y="2921349"/>
                  </a:lnTo>
                  <a:lnTo>
                    <a:pt x="124126" y="2940569"/>
                  </a:lnTo>
                  <a:lnTo>
                    <a:pt x="137503" y="2968450"/>
                  </a:lnTo>
                  <a:lnTo>
                    <a:pt x="139046" y="2999622"/>
                  </a:lnTo>
                  <a:lnTo>
                    <a:pt x="128478" y="3028712"/>
                  </a:lnTo>
                  <a:lnTo>
                    <a:pt x="105526" y="3050350"/>
                  </a:lnTo>
                  <a:lnTo>
                    <a:pt x="69915" y="3059163"/>
                  </a:lnTo>
                  <a:close/>
                </a:path>
                <a:path w="5575934" h="4831080" extrusionOk="0">
                  <a:moveTo>
                    <a:pt x="373614" y="4412210"/>
                  </a:moveTo>
                  <a:lnTo>
                    <a:pt x="336063" y="4402250"/>
                  </a:lnTo>
                  <a:lnTo>
                    <a:pt x="312594" y="4377149"/>
                  </a:lnTo>
                  <a:lnTo>
                    <a:pt x="303561" y="4344120"/>
                  </a:lnTo>
                  <a:lnTo>
                    <a:pt x="309318" y="4310372"/>
                  </a:lnTo>
                  <a:lnTo>
                    <a:pt x="330218" y="4283115"/>
                  </a:lnTo>
                  <a:lnTo>
                    <a:pt x="366614" y="4269561"/>
                  </a:lnTo>
                  <a:lnTo>
                    <a:pt x="402883" y="4274806"/>
                  </a:lnTo>
                  <a:lnTo>
                    <a:pt x="427834" y="4294001"/>
                  </a:lnTo>
                  <a:lnTo>
                    <a:pt x="441204" y="4321859"/>
                  </a:lnTo>
                  <a:lnTo>
                    <a:pt x="442731" y="4352996"/>
                  </a:lnTo>
                  <a:lnTo>
                    <a:pt x="432150" y="4382024"/>
                  </a:lnTo>
                  <a:lnTo>
                    <a:pt x="409199" y="4403557"/>
                  </a:lnTo>
                  <a:lnTo>
                    <a:pt x="373614" y="4412210"/>
                  </a:lnTo>
                  <a:close/>
                </a:path>
                <a:path w="5575934" h="4831080" extrusionOk="0">
                  <a:moveTo>
                    <a:pt x="534564" y="3567637"/>
                  </a:moveTo>
                  <a:lnTo>
                    <a:pt x="499045" y="3558903"/>
                  </a:lnTo>
                  <a:lnTo>
                    <a:pt x="476126" y="3537334"/>
                  </a:lnTo>
                  <a:lnTo>
                    <a:pt x="465552" y="3508300"/>
                  </a:lnTo>
                  <a:lnTo>
                    <a:pt x="467068" y="3477173"/>
                  </a:lnTo>
                  <a:lnTo>
                    <a:pt x="480420" y="3449327"/>
                  </a:lnTo>
                  <a:lnTo>
                    <a:pt x="505353" y="3430133"/>
                  </a:lnTo>
                  <a:lnTo>
                    <a:pt x="541614" y="3424962"/>
                  </a:lnTo>
                  <a:lnTo>
                    <a:pt x="578041" y="3438560"/>
                  </a:lnTo>
                  <a:lnTo>
                    <a:pt x="598942" y="3465830"/>
                  </a:lnTo>
                  <a:lnTo>
                    <a:pt x="604680" y="3499572"/>
                  </a:lnTo>
                  <a:lnTo>
                    <a:pt x="595619" y="3532586"/>
                  </a:lnTo>
                  <a:lnTo>
                    <a:pt x="572126" y="3557675"/>
                  </a:lnTo>
                  <a:lnTo>
                    <a:pt x="534564" y="3567637"/>
                  </a:lnTo>
                  <a:close/>
                </a:path>
                <a:path w="5575934" h="4831080" extrusionOk="0">
                  <a:moveTo>
                    <a:pt x="1320363" y="1868148"/>
                  </a:moveTo>
                  <a:lnTo>
                    <a:pt x="1282795" y="1858185"/>
                  </a:lnTo>
                  <a:lnTo>
                    <a:pt x="1259307" y="1833097"/>
                  </a:lnTo>
                  <a:lnTo>
                    <a:pt x="1250256" y="1800083"/>
                  </a:lnTo>
                  <a:lnTo>
                    <a:pt x="1256002" y="1766342"/>
                  </a:lnTo>
                  <a:lnTo>
                    <a:pt x="1276901" y="1739073"/>
                  </a:lnTo>
                  <a:lnTo>
                    <a:pt x="1313313" y="1725476"/>
                  </a:lnTo>
                  <a:lnTo>
                    <a:pt x="1349567" y="1730630"/>
                  </a:lnTo>
                  <a:lnTo>
                    <a:pt x="1374515" y="1749821"/>
                  </a:lnTo>
                  <a:lnTo>
                    <a:pt x="1387893" y="1777673"/>
                  </a:lnTo>
                  <a:lnTo>
                    <a:pt x="1389433" y="1808808"/>
                  </a:lnTo>
                  <a:lnTo>
                    <a:pt x="1378869" y="1837850"/>
                  </a:lnTo>
                  <a:lnTo>
                    <a:pt x="1355934" y="1859422"/>
                  </a:lnTo>
                  <a:lnTo>
                    <a:pt x="1320363" y="1868148"/>
                  </a:lnTo>
                  <a:close/>
                </a:path>
                <a:path w="5575934" h="4831080" extrusionOk="0">
                  <a:moveTo>
                    <a:pt x="551339" y="2639014"/>
                  </a:moveTo>
                  <a:lnTo>
                    <a:pt x="515823" y="2630316"/>
                  </a:lnTo>
                  <a:lnTo>
                    <a:pt x="492910" y="2608753"/>
                  </a:lnTo>
                  <a:lnTo>
                    <a:pt x="482342" y="2579709"/>
                  </a:lnTo>
                  <a:lnTo>
                    <a:pt x="483864" y="2548568"/>
                  </a:lnTo>
                  <a:lnTo>
                    <a:pt x="497217" y="2520711"/>
                  </a:lnTo>
                  <a:lnTo>
                    <a:pt x="522144" y="2501524"/>
                  </a:lnTo>
                  <a:lnTo>
                    <a:pt x="558389" y="2496389"/>
                  </a:lnTo>
                  <a:lnTo>
                    <a:pt x="594820" y="2509975"/>
                  </a:lnTo>
                  <a:lnTo>
                    <a:pt x="615728" y="2537249"/>
                  </a:lnTo>
                  <a:lnTo>
                    <a:pt x="621473" y="2571002"/>
                  </a:lnTo>
                  <a:lnTo>
                    <a:pt x="612417" y="2604021"/>
                  </a:lnTo>
                  <a:lnTo>
                    <a:pt x="588918" y="2629095"/>
                  </a:lnTo>
                  <a:lnTo>
                    <a:pt x="551339" y="2639014"/>
                  </a:lnTo>
                  <a:close/>
                </a:path>
                <a:path w="5575934" h="4831080" extrusionOk="0">
                  <a:moveTo>
                    <a:pt x="3433758" y="4212761"/>
                  </a:moveTo>
                  <a:lnTo>
                    <a:pt x="3398108" y="4204126"/>
                  </a:lnTo>
                  <a:lnTo>
                    <a:pt x="3375138" y="4182606"/>
                  </a:lnTo>
                  <a:lnTo>
                    <a:pt x="3364567" y="4153587"/>
                  </a:lnTo>
                  <a:lnTo>
                    <a:pt x="3366112" y="4122456"/>
                  </a:lnTo>
                  <a:lnTo>
                    <a:pt x="3379489" y="4094600"/>
                  </a:lnTo>
                  <a:lnTo>
                    <a:pt x="3404415" y="4075406"/>
                  </a:lnTo>
                  <a:lnTo>
                    <a:pt x="3440608" y="4070261"/>
                  </a:lnTo>
                  <a:lnTo>
                    <a:pt x="3476967" y="4083848"/>
                  </a:lnTo>
                  <a:lnTo>
                    <a:pt x="3497854" y="4111122"/>
                  </a:lnTo>
                  <a:lnTo>
                    <a:pt x="3503624" y="4144867"/>
                  </a:lnTo>
                  <a:lnTo>
                    <a:pt x="3494629" y="4177867"/>
                  </a:lnTo>
                  <a:lnTo>
                    <a:pt x="3471222" y="4202903"/>
                  </a:lnTo>
                  <a:lnTo>
                    <a:pt x="3433758" y="4212761"/>
                  </a:lnTo>
                  <a:close/>
                </a:path>
                <a:path w="5575934" h="4831080" extrusionOk="0">
                  <a:moveTo>
                    <a:pt x="4892930" y="2606839"/>
                  </a:moveTo>
                  <a:lnTo>
                    <a:pt x="4892930" y="2606689"/>
                  </a:lnTo>
                  <a:lnTo>
                    <a:pt x="4855365" y="2596786"/>
                  </a:lnTo>
                  <a:lnTo>
                    <a:pt x="4831881" y="2571735"/>
                  </a:lnTo>
                  <a:lnTo>
                    <a:pt x="4822834" y="2538742"/>
                  </a:lnTo>
                  <a:lnTo>
                    <a:pt x="4828581" y="2505019"/>
                  </a:lnTo>
                  <a:lnTo>
                    <a:pt x="4849477" y="2477773"/>
                  </a:lnTo>
                  <a:lnTo>
                    <a:pt x="4885880" y="2464214"/>
                  </a:lnTo>
                  <a:lnTo>
                    <a:pt x="4922137" y="2469352"/>
                  </a:lnTo>
                  <a:lnTo>
                    <a:pt x="4947092" y="2488545"/>
                  </a:lnTo>
                  <a:lnTo>
                    <a:pt x="4960477" y="2516408"/>
                  </a:lnTo>
                  <a:lnTo>
                    <a:pt x="4962022" y="2547555"/>
                  </a:lnTo>
                  <a:lnTo>
                    <a:pt x="4951458" y="2576600"/>
                  </a:lnTo>
                  <a:lnTo>
                    <a:pt x="4928518" y="2598157"/>
                  </a:lnTo>
                  <a:lnTo>
                    <a:pt x="4892930" y="2606839"/>
                  </a:lnTo>
                  <a:close/>
                </a:path>
                <a:path w="5575934" h="4831080" extrusionOk="0">
                  <a:moveTo>
                    <a:pt x="4892730" y="1348319"/>
                  </a:moveTo>
                  <a:lnTo>
                    <a:pt x="4857196" y="1339638"/>
                  </a:lnTo>
                  <a:lnTo>
                    <a:pt x="4834269" y="1318083"/>
                  </a:lnTo>
                  <a:lnTo>
                    <a:pt x="4823693" y="1289041"/>
                  </a:lnTo>
                  <a:lnTo>
                    <a:pt x="4825209" y="1257895"/>
                  </a:lnTo>
                  <a:lnTo>
                    <a:pt x="4838559" y="1230032"/>
                  </a:lnTo>
                  <a:lnTo>
                    <a:pt x="4863486" y="1210836"/>
                  </a:lnTo>
                  <a:lnTo>
                    <a:pt x="4899730" y="1205692"/>
                  </a:lnTo>
                  <a:lnTo>
                    <a:pt x="4899730" y="1205549"/>
                  </a:lnTo>
                  <a:lnTo>
                    <a:pt x="4936144" y="1219183"/>
                  </a:lnTo>
                  <a:lnTo>
                    <a:pt x="4957049" y="1246471"/>
                  </a:lnTo>
                  <a:lnTo>
                    <a:pt x="4962802" y="1280222"/>
                  </a:lnTo>
                  <a:lnTo>
                    <a:pt x="4953762" y="1313242"/>
                  </a:lnTo>
                  <a:lnTo>
                    <a:pt x="4930285" y="1338339"/>
                  </a:lnTo>
                  <a:lnTo>
                    <a:pt x="4892730" y="1348319"/>
                  </a:lnTo>
                  <a:close/>
                </a:path>
                <a:path w="5575934" h="4831080" extrusionOk="0">
                  <a:moveTo>
                    <a:pt x="4961905" y="718085"/>
                  </a:moveTo>
                  <a:lnTo>
                    <a:pt x="4926378" y="709359"/>
                  </a:lnTo>
                  <a:lnTo>
                    <a:pt x="4903455" y="687786"/>
                  </a:lnTo>
                  <a:lnTo>
                    <a:pt x="4892878" y="658743"/>
                  </a:lnTo>
                  <a:lnTo>
                    <a:pt x="4894392" y="627608"/>
                  </a:lnTo>
                  <a:lnTo>
                    <a:pt x="4907738" y="599757"/>
                  </a:lnTo>
                  <a:lnTo>
                    <a:pt x="4932662" y="580566"/>
                  </a:lnTo>
                  <a:lnTo>
                    <a:pt x="4968905" y="575413"/>
                  </a:lnTo>
                  <a:lnTo>
                    <a:pt x="4968905" y="575268"/>
                  </a:lnTo>
                  <a:lnTo>
                    <a:pt x="5005340" y="588867"/>
                  </a:lnTo>
                  <a:lnTo>
                    <a:pt x="5026257" y="616141"/>
                  </a:lnTo>
                  <a:lnTo>
                    <a:pt x="5032015" y="649895"/>
                  </a:lnTo>
                  <a:lnTo>
                    <a:pt x="5022970" y="682934"/>
                  </a:lnTo>
                  <a:lnTo>
                    <a:pt x="4999481" y="708063"/>
                  </a:lnTo>
                  <a:lnTo>
                    <a:pt x="4961905" y="718085"/>
                  </a:lnTo>
                  <a:close/>
                </a:path>
                <a:path w="5575934" h="4831080" extrusionOk="0">
                  <a:moveTo>
                    <a:pt x="4672231" y="2382415"/>
                  </a:moveTo>
                  <a:lnTo>
                    <a:pt x="4636636" y="2373685"/>
                  </a:lnTo>
                  <a:lnTo>
                    <a:pt x="4613692" y="2352110"/>
                  </a:lnTo>
                  <a:lnTo>
                    <a:pt x="4603129" y="2323065"/>
                  </a:lnTo>
                  <a:lnTo>
                    <a:pt x="4604677" y="2291929"/>
                  </a:lnTo>
                  <a:lnTo>
                    <a:pt x="4618065" y="2264076"/>
                  </a:lnTo>
                  <a:lnTo>
                    <a:pt x="4643023" y="2244884"/>
                  </a:lnTo>
                  <a:lnTo>
                    <a:pt x="4679281" y="2239730"/>
                  </a:lnTo>
                  <a:lnTo>
                    <a:pt x="4679281" y="2239587"/>
                  </a:lnTo>
                  <a:lnTo>
                    <a:pt x="4715691" y="2253202"/>
                  </a:lnTo>
                  <a:lnTo>
                    <a:pt x="4736586" y="2280481"/>
                  </a:lnTo>
                  <a:lnTo>
                    <a:pt x="4742328" y="2314233"/>
                  </a:lnTo>
                  <a:lnTo>
                    <a:pt x="4733275" y="2347267"/>
                  </a:lnTo>
                  <a:lnTo>
                    <a:pt x="4709789" y="2372392"/>
                  </a:lnTo>
                  <a:lnTo>
                    <a:pt x="4672231" y="2382415"/>
                  </a:lnTo>
                  <a:close/>
                </a:path>
                <a:path w="5575934" h="4831080" extrusionOk="0">
                  <a:moveTo>
                    <a:pt x="4892930" y="3631337"/>
                  </a:moveTo>
                  <a:lnTo>
                    <a:pt x="4855363" y="3621374"/>
                  </a:lnTo>
                  <a:lnTo>
                    <a:pt x="4831875" y="3596286"/>
                  </a:lnTo>
                  <a:lnTo>
                    <a:pt x="4822824" y="3563272"/>
                  </a:lnTo>
                  <a:lnTo>
                    <a:pt x="4828569" y="3529530"/>
                  </a:lnTo>
                  <a:lnTo>
                    <a:pt x="4849469" y="3502260"/>
                  </a:lnTo>
                  <a:lnTo>
                    <a:pt x="4885880" y="3488662"/>
                  </a:lnTo>
                  <a:lnTo>
                    <a:pt x="4922153" y="3493818"/>
                  </a:lnTo>
                  <a:lnTo>
                    <a:pt x="4947114" y="3513010"/>
                  </a:lnTo>
                  <a:lnTo>
                    <a:pt x="4960498" y="3540860"/>
                  </a:lnTo>
                  <a:lnTo>
                    <a:pt x="4962037" y="3571994"/>
                  </a:lnTo>
                  <a:lnTo>
                    <a:pt x="4951467" y="3601036"/>
                  </a:lnTo>
                  <a:lnTo>
                    <a:pt x="4928520" y="3622609"/>
                  </a:lnTo>
                  <a:lnTo>
                    <a:pt x="4892930" y="3631337"/>
                  </a:lnTo>
                  <a:close/>
                </a:path>
                <a:path w="5575934" h="4831080" extrusionOk="0">
                  <a:moveTo>
                    <a:pt x="4737631" y="4220611"/>
                  </a:moveTo>
                  <a:lnTo>
                    <a:pt x="4702122" y="4211890"/>
                  </a:lnTo>
                  <a:lnTo>
                    <a:pt x="4679213" y="4190320"/>
                  </a:lnTo>
                  <a:lnTo>
                    <a:pt x="4668646" y="4161279"/>
                  </a:lnTo>
                  <a:lnTo>
                    <a:pt x="4670168" y="4130142"/>
                  </a:lnTo>
                  <a:lnTo>
                    <a:pt x="4683522" y="4102288"/>
                  </a:lnTo>
                  <a:lnTo>
                    <a:pt x="4708453" y="4083094"/>
                  </a:lnTo>
                  <a:lnTo>
                    <a:pt x="4744706" y="4077936"/>
                  </a:lnTo>
                  <a:lnTo>
                    <a:pt x="4781119" y="4091538"/>
                  </a:lnTo>
                  <a:lnTo>
                    <a:pt x="4802021" y="4118815"/>
                  </a:lnTo>
                  <a:lnTo>
                    <a:pt x="4807768" y="4152564"/>
                  </a:lnTo>
                  <a:lnTo>
                    <a:pt x="4798715" y="4185582"/>
                  </a:lnTo>
                  <a:lnTo>
                    <a:pt x="4775217" y="4210666"/>
                  </a:lnTo>
                  <a:lnTo>
                    <a:pt x="4737631" y="4220611"/>
                  </a:lnTo>
                  <a:close/>
                </a:path>
                <a:path w="5575934" h="4831080" extrusionOk="0">
                  <a:moveTo>
                    <a:pt x="5415079" y="4830735"/>
                  </a:moveTo>
                  <a:lnTo>
                    <a:pt x="5379563" y="4822051"/>
                  </a:lnTo>
                  <a:lnTo>
                    <a:pt x="5356650" y="4800491"/>
                  </a:lnTo>
                  <a:lnTo>
                    <a:pt x="5346083" y="4771443"/>
                  </a:lnTo>
                  <a:lnTo>
                    <a:pt x="5347604" y="4740293"/>
                  </a:lnTo>
                  <a:lnTo>
                    <a:pt x="5360957" y="4712430"/>
                  </a:lnTo>
                  <a:lnTo>
                    <a:pt x="5385885" y="4693240"/>
                  </a:lnTo>
                  <a:lnTo>
                    <a:pt x="5422129" y="4688110"/>
                  </a:lnTo>
                  <a:lnTo>
                    <a:pt x="5422129" y="4687960"/>
                  </a:lnTo>
                  <a:lnTo>
                    <a:pt x="5458539" y="4701548"/>
                  </a:lnTo>
                  <a:lnTo>
                    <a:pt x="5479435" y="4728831"/>
                  </a:lnTo>
                  <a:lnTo>
                    <a:pt x="5485176" y="4762600"/>
                  </a:lnTo>
                  <a:lnTo>
                    <a:pt x="5476124" y="4795647"/>
                  </a:lnTo>
                  <a:lnTo>
                    <a:pt x="5452638" y="4820761"/>
                  </a:lnTo>
                  <a:lnTo>
                    <a:pt x="5415079" y="4830735"/>
                  </a:lnTo>
                  <a:close/>
                </a:path>
                <a:path w="5575934" h="4831080" extrusionOk="0">
                  <a:moveTo>
                    <a:pt x="5089355" y="2845839"/>
                  </a:moveTo>
                  <a:lnTo>
                    <a:pt x="5051783" y="2835879"/>
                  </a:lnTo>
                  <a:lnTo>
                    <a:pt x="5028300" y="2810799"/>
                  </a:lnTo>
                  <a:lnTo>
                    <a:pt x="5019258" y="2777792"/>
                  </a:lnTo>
                  <a:lnTo>
                    <a:pt x="5025011" y="2744054"/>
                  </a:lnTo>
                  <a:lnTo>
                    <a:pt x="5045909" y="2716779"/>
                  </a:lnTo>
                  <a:lnTo>
                    <a:pt x="5082305" y="2703164"/>
                  </a:lnTo>
                  <a:lnTo>
                    <a:pt x="5118510" y="2708336"/>
                  </a:lnTo>
                  <a:lnTo>
                    <a:pt x="5143423" y="2727533"/>
                  </a:lnTo>
                  <a:lnTo>
                    <a:pt x="5156778" y="2755383"/>
                  </a:lnTo>
                  <a:lnTo>
                    <a:pt x="5158312" y="2786512"/>
                  </a:lnTo>
                  <a:lnTo>
                    <a:pt x="5147763" y="2815546"/>
                  </a:lnTo>
                  <a:lnTo>
                    <a:pt x="5124865" y="2837113"/>
                  </a:lnTo>
                  <a:lnTo>
                    <a:pt x="5089355" y="2845839"/>
                  </a:lnTo>
                  <a:close/>
                </a:path>
                <a:path w="5575934" h="4831080" extrusionOk="0">
                  <a:moveTo>
                    <a:pt x="5497563" y="3814402"/>
                  </a:moveTo>
                  <a:close/>
                </a:path>
                <a:path w="5575934" h="4831080" extrusionOk="0">
                  <a:moveTo>
                    <a:pt x="5504654" y="3957061"/>
                  </a:moveTo>
                  <a:lnTo>
                    <a:pt x="5467099" y="3947116"/>
                  </a:lnTo>
                  <a:lnTo>
                    <a:pt x="5443621" y="3922033"/>
                  </a:lnTo>
                  <a:lnTo>
                    <a:pt x="5434576" y="3889015"/>
                  </a:lnTo>
                  <a:lnTo>
                    <a:pt x="5440321" y="3855265"/>
                  </a:lnTo>
                  <a:lnTo>
                    <a:pt x="5461212" y="3827988"/>
                  </a:lnTo>
                  <a:lnTo>
                    <a:pt x="5497563" y="3814402"/>
                  </a:lnTo>
                  <a:lnTo>
                    <a:pt x="5533741" y="3819537"/>
                  </a:lnTo>
                  <a:lnTo>
                    <a:pt x="5558709" y="3838732"/>
                  </a:lnTo>
                  <a:lnTo>
                    <a:pt x="5572096" y="3866590"/>
                  </a:lnTo>
                  <a:lnTo>
                    <a:pt x="5573644" y="3897732"/>
                  </a:lnTo>
                  <a:lnTo>
                    <a:pt x="5563093" y="3926777"/>
                  </a:lnTo>
                  <a:lnTo>
                    <a:pt x="5540183" y="3948347"/>
                  </a:lnTo>
                  <a:lnTo>
                    <a:pt x="5504654" y="3957061"/>
                  </a:lnTo>
                  <a:close/>
                </a:path>
                <a:path w="5575934" h="4831080" extrusionOk="0">
                  <a:moveTo>
                    <a:pt x="5362145" y="1701369"/>
                  </a:moveTo>
                  <a:close/>
                </a:path>
                <a:path w="5575934" h="4831080" extrusionOk="0">
                  <a:moveTo>
                    <a:pt x="5369204" y="1844028"/>
                  </a:moveTo>
                  <a:lnTo>
                    <a:pt x="5331642" y="1834066"/>
                  </a:lnTo>
                  <a:lnTo>
                    <a:pt x="5308167" y="1808977"/>
                  </a:lnTo>
                  <a:lnTo>
                    <a:pt x="5299130" y="1775963"/>
                  </a:lnTo>
                  <a:lnTo>
                    <a:pt x="5304884" y="1742222"/>
                  </a:lnTo>
                  <a:lnTo>
                    <a:pt x="5325783" y="1714953"/>
                  </a:lnTo>
                  <a:lnTo>
                    <a:pt x="5362145" y="1701369"/>
                  </a:lnTo>
                  <a:lnTo>
                    <a:pt x="5398338" y="1706530"/>
                  </a:lnTo>
                  <a:lnTo>
                    <a:pt x="5423295" y="1725738"/>
                  </a:lnTo>
                  <a:lnTo>
                    <a:pt x="5436669" y="1753602"/>
                  </a:lnTo>
                  <a:lnTo>
                    <a:pt x="5438204" y="1784742"/>
                  </a:lnTo>
                  <a:lnTo>
                    <a:pt x="5427643" y="1813779"/>
                  </a:lnTo>
                  <a:lnTo>
                    <a:pt x="5404728" y="1835334"/>
                  </a:lnTo>
                  <a:lnTo>
                    <a:pt x="5369204" y="1844028"/>
                  </a:lnTo>
                  <a:close/>
                </a:path>
                <a:path w="5575934" h="4831080" extrusionOk="0">
                  <a:moveTo>
                    <a:pt x="3595283" y="3271288"/>
                  </a:moveTo>
                  <a:lnTo>
                    <a:pt x="3559748" y="3262559"/>
                  </a:lnTo>
                  <a:lnTo>
                    <a:pt x="3536822" y="3240986"/>
                  </a:lnTo>
                  <a:lnTo>
                    <a:pt x="3526246" y="3211945"/>
                  </a:lnTo>
                  <a:lnTo>
                    <a:pt x="3527762" y="3180811"/>
                  </a:lnTo>
                  <a:lnTo>
                    <a:pt x="3541112" y="3152960"/>
                  </a:lnTo>
                  <a:lnTo>
                    <a:pt x="3566038" y="3133769"/>
                  </a:lnTo>
                  <a:lnTo>
                    <a:pt x="3602283" y="3128613"/>
                  </a:lnTo>
                  <a:lnTo>
                    <a:pt x="3638761" y="3142211"/>
                  </a:lnTo>
                  <a:lnTo>
                    <a:pt x="3659690" y="3169481"/>
                  </a:lnTo>
                  <a:lnTo>
                    <a:pt x="3665439" y="3203222"/>
                  </a:lnTo>
                  <a:lnTo>
                    <a:pt x="3656375" y="3236237"/>
                  </a:lnTo>
                  <a:lnTo>
                    <a:pt x="3632867" y="3261325"/>
                  </a:lnTo>
                  <a:lnTo>
                    <a:pt x="3595283" y="3271288"/>
                  </a:lnTo>
                  <a:close/>
                </a:path>
                <a:path w="5575934" h="4831080" extrusionOk="0">
                  <a:moveTo>
                    <a:pt x="3205009" y="1565116"/>
                  </a:moveTo>
                  <a:lnTo>
                    <a:pt x="3167454" y="1555134"/>
                  </a:lnTo>
                  <a:lnTo>
                    <a:pt x="3143977" y="1530034"/>
                  </a:lnTo>
                  <a:lnTo>
                    <a:pt x="3134937" y="1497015"/>
                  </a:lnTo>
                  <a:lnTo>
                    <a:pt x="3140690" y="1463278"/>
                  </a:lnTo>
                  <a:lnTo>
                    <a:pt x="3161595" y="1436021"/>
                  </a:lnTo>
                  <a:lnTo>
                    <a:pt x="3198009" y="1422444"/>
                  </a:lnTo>
                  <a:lnTo>
                    <a:pt x="3234260" y="1427600"/>
                  </a:lnTo>
                  <a:lnTo>
                    <a:pt x="3259202" y="1446798"/>
                  </a:lnTo>
                  <a:lnTo>
                    <a:pt x="3272570" y="1474656"/>
                  </a:lnTo>
                  <a:lnTo>
                    <a:pt x="3274099" y="1505796"/>
                  </a:lnTo>
                  <a:lnTo>
                    <a:pt x="3263525" y="1534839"/>
                  </a:lnTo>
                  <a:lnTo>
                    <a:pt x="3240583" y="1556406"/>
                  </a:lnTo>
                  <a:lnTo>
                    <a:pt x="3205009" y="1565116"/>
                  </a:lnTo>
                  <a:close/>
                </a:path>
                <a:path w="5575934" h="4831080" extrusionOk="0">
                  <a:moveTo>
                    <a:pt x="3113134" y="3472112"/>
                  </a:moveTo>
                  <a:lnTo>
                    <a:pt x="3075579" y="3462150"/>
                  </a:lnTo>
                  <a:lnTo>
                    <a:pt x="3052101" y="3437061"/>
                  </a:lnTo>
                  <a:lnTo>
                    <a:pt x="3043056" y="3404047"/>
                  </a:lnTo>
                  <a:lnTo>
                    <a:pt x="3048801" y="3370305"/>
                  </a:lnTo>
                  <a:lnTo>
                    <a:pt x="3069691" y="3343036"/>
                  </a:lnTo>
                  <a:lnTo>
                    <a:pt x="3106084" y="3329438"/>
                  </a:lnTo>
                  <a:lnTo>
                    <a:pt x="3142371" y="3334611"/>
                  </a:lnTo>
                  <a:lnTo>
                    <a:pt x="3167335" y="3353811"/>
                  </a:lnTo>
                  <a:lnTo>
                    <a:pt x="3180714" y="3381664"/>
                  </a:lnTo>
                  <a:lnTo>
                    <a:pt x="3182246" y="3412796"/>
                  </a:lnTo>
                  <a:lnTo>
                    <a:pt x="3171668" y="3441831"/>
                  </a:lnTo>
                  <a:lnTo>
                    <a:pt x="3148718" y="3463394"/>
                  </a:lnTo>
                  <a:lnTo>
                    <a:pt x="3113134" y="3472112"/>
                  </a:lnTo>
                  <a:close/>
                </a:path>
                <a:path w="5575934" h="4831080" extrusionOk="0">
                  <a:moveTo>
                    <a:pt x="3340358" y="4584610"/>
                  </a:moveTo>
                  <a:lnTo>
                    <a:pt x="3302800" y="4574665"/>
                  </a:lnTo>
                  <a:lnTo>
                    <a:pt x="3279314" y="4549582"/>
                  </a:lnTo>
                  <a:lnTo>
                    <a:pt x="3270262" y="4516563"/>
                  </a:lnTo>
                  <a:lnTo>
                    <a:pt x="3276003" y="4482814"/>
                  </a:lnTo>
                  <a:lnTo>
                    <a:pt x="3296899" y="4455537"/>
                  </a:lnTo>
                  <a:lnTo>
                    <a:pt x="3333309" y="4441935"/>
                  </a:lnTo>
                  <a:lnTo>
                    <a:pt x="3369589" y="4447111"/>
                  </a:lnTo>
                  <a:lnTo>
                    <a:pt x="3394568" y="4466318"/>
                  </a:lnTo>
                  <a:lnTo>
                    <a:pt x="3407973" y="4494178"/>
                  </a:lnTo>
                  <a:lnTo>
                    <a:pt x="3409528" y="4525315"/>
                  </a:lnTo>
                  <a:lnTo>
                    <a:pt x="3398961" y="4554350"/>
                  </a:lnTo>
                  <a:lnTo>
                    <a:pt x="3375995" y="4575908"/>
                  </a:lnTo>
                  <a:lnTo>
                    <a:pt x="3340358" y="4584610"/>
                  </a:lnTo>
                  <a:close/>
                </a:path>
                <a:path w="5575934" h="4831080" extrusionOk="0">
                  <a:moveTo>
                    <a:pt x="3112134" y="541568"/>
                  </a:moveTo>
                  <a:lnTo>
                    <a:pt x="3074579" y="531588"/>
                  </a:lnTo>
                  <a:lnTo>
                    <a:pt x="3051103" y="506495"/>
                  </a:lnTo>
                  <a:lnTo>
                    <a:pt x="3042062" y="473483"/>
                  </a:lnTo>
                  <a:lnTo>
                    <a:pt x="3047816" y="439749"/>
                  </a:lnTo>
                  <a:lnTo>
                    <a:pt x="3068720" y="412487"/>
                  </a:lnTo>
                  <a:lnTo>
                    <a:pt x="3105134" y="398893"/>
                  </a:lnTo>
                  <a:lnTo>
                    <a:pt x="3141373" y="404065"/>
                  </a:lnTo>
                  <a:lnTo>
                    <a:pt x="3166318" y="423268"/>
                  </a:lnTo>
                  <a:lnTo>
                    <a:pt x="3179697" y="451125"/>
                  </a:lnTo>
                  <a:lnTo>
                    <a:pt x="3181240" y="482261"/>
                  </a:lnTo>
                  <a:lnTo>
                    <a:pt x="3170674" y="511298"/>
                  </a:lnTo>
                  <a:lnTo>
                    <a:pt x="3147729" y="532859"/>
                  </a:lnTo>
                  <a:lnTo>
                    <a:pt x="3112134" y="541568"/>
                  </a:lnTo>
                  <a:close/>
                </a:path>
                <a:path w="5575934" h="4831080" extrusionOk="0">
                  <a:moveTo>
                    <a:pt x="3869057" y="3943236"/>
                  </a:moveTo>
                  <a:lnTo>
                    <a:pt x="3831494" y="3933291"/>
                  </a:lnTo>
                  <a:lnTo>
                    <a:pt x="3808013" y="3908208"/>
                  </a:lnTo>
                  <a:lnTo>
                    <a:pt x="3798970" y="3875190"/>
                  </a:lnTo>
                  <a:lnTo>
                    <a:pt x="3804719" y="3841440"/>
                  </a:lnTo>
                  <a:lnTo>
                    <a:pt x="3825613" y="3814163"/>
                  </a:lnTo>
                  <a:lnTo>
                    <a:pt x="3862007" y="3800562"/>
                  </a:lnTo>
                  <a:lnTo>
                    <a:pt x="3898277" y="3805728"/>
                  </a:lnTo>
                  <a:lnTo>
                    <a:pt x="3923232" y="3824929"/>
                  </a:lnTo>
                  <a:lnTo>
                    <a:pt x="3936609" y="3852786"/>
                  </a:lnTo>
                  <a:lnTo>
                    <a:pt x="3938143" y="3883922"/>
                  </a:lnTo>
                  <a:lnTo>
                    <a:pt x="3927572" y="3912961"/>
                  </a:lnTo>
                  <a:lnTo>
                    <a:pt x="3904631" y="3934525"/>
                  </a:lnTo>
                  <a:lnTo>
                    <a:pt x="3869057" y="3943236"/>
                  </a:lnTo>
                  <a:close/>
                </a:path>
                <a:path w="5575934" h="4831080" extrusionOk="0">
                  <a:moveTo>
                    <a:pt x="3892482" y="456096"/>
                  </a:moveTo>
                  <a:lnTo>
                    <a:pt x="3854927" y="446153"/>
                  </a:lnTo>
                  <a:lnTo>
                    <a:pt x="3831449" y="421077"/>
                  </a:lnTo>
                  <a:lnTo>
                    <a:pt x="3822404" y="388066"/>
                  </a:lnTo>
                  <a:lnTo>
                    <a:pt x="3828149" y="354321"/>
                  </a:lnTo>
                  <a:lnTo>
                    <a:pt x="3849040" y="327040"/>
                  </a:lnTo>
                  <a:lnTo>
                    <a:pt x="3885432" y="313424"/>
                  </a:lnTo>
                  <a:lnTo>
                    <a:pt x="3921719" y="318662"/>
                  </a:lnTo>
                  <a:lnTo>
                    <a:pt x="3946683" y="337906"/>
                  </a:lnTo>
                  <a:lnTo>
                    <a:pt x="3960063" y="365780"/>
                  </a:lnTo>
                  <a:lnTo>
                    <a:pt x="3961595" y="396910"/>
                  </a:lnTo>
                  <a:lnTo>
                    <a:pt x="3951017" y="425923"/>
                  </a:lnTo>
                  <a:lnTo>
                    <a:pt x="3928067" y="447443"/>
                  </a:lnTo>
                  <a:lnTo>
                    <a:pt x="3892482" y="456096"/>
                  </a:lnTo>
                  <a:close/>
                </a:path>
                <a:path w="5575934" h="4831080" extrusionOk="0">
                  <a:moveTo>
                    <a:pt x="2777385" y="4374836"/>
                  </a:moveTo>
                  <a:lnTo>
                    <a:pt x="2738468" y="4364095"/>
                  </a:lnTo>
                  <a:lnTo>
                    <a:pt x="2715118" y="4337638"/>
                  </a:lnTo>
                  <a:lnTo>
                    <a:pt x="2707335" y="4303323"/>
                  </a:lnTo>
                  <a:lnTo>
                    <a:pt x="2715118" y="4269008"/>
                  </a:lnTo>
                  <a:lnTo>
                    <a:pt x="2738468" y="4242551"/>
                  </a:lnTo>
                  <a:lnTo>
                    <a:pt x="2777385" y="4231811"/>
                  </a:lnTo>
                  <a:lnTo>
                    <a:pt x="2816308" y="4242572"/>
                  </a:lnTo>
                  <a:lnTo>
                    <a:pt x="2839657" y="4269041"/>
                  </a:lnTo>
                  <a:lnTo>
                    <a:pt x="2847434" y="4303361"/>
                  </a:lnTo>
                  <a:lnTo>
                    <a:pt x="2839646" y="4337672"/>
                  </a:lnTo>
                  <a:lnTo>
                    <a:pt x="2816294" y="4364116"/>
                  </a:lnTo>
                  <a:lnTo>
                    <a:pt x="2777385" y="4374836"/>
                  </a:lnTo>
                  <a:close/>
                </a:path>
                <a:path w="5575934" h="4831080" extrusionOk="0">
                  <a:moveTo>
                    <a:pt x="4227732" y="4676710"/>
                  </a:moveTo>
                  <a:lnTo>
                    <a:pt x="4192197" y="4668026"/>
                  </a:lnTo>
                  <a:lnTo>
                    <a:pt x="4169270" y="4646467"/>
                  </a:lnTo>
                  <a:lnTo>
                    <a:pt x="4158694" y="4617418"/>
                  </a:lnTo>
                  <a:lnTo>
                    <a:pt x="4160210" y="4586269"/>
                  </a:lnTo>
                  <a:lnTo>
                    <a:pt x="4173561" y="4558405"/>
                  </a:lnTo>
                  <a:lnTo>
                    <a:pt x="4198487" y="4539215"/>
                  </a:lnTo>
                  <a:lnTo>
                    <a:pt x="4234732" y="4534085"/>
                  </a:lnTo>
                  <a:lnTo>
                    <a:pt x="4271145" y="4547652"/>
                  </a:lnTo>
                  <a:lnTo>
                    <a:pt x="4292050" y="4574918"/>
                  </a:lnTo>
                  <a:lnTo>
                    <a:pt x="4297803" y="4608669"/>
                  </a:lnTo>
                  <a:lnTo>
                    <a:pt x="4288763" y="4641694"/>
                  </a:lnTo>
                  <a:lnTo>
                    <a:pt x="4265287" y="4666779"/>
                  </a:lnTo>
                  <a:lnTo>
                    <a:pt x="4227732" y="4676710"/>
                  </a:lnTo>
                  <a:close/>
                </a:path>
                <a:path w="5575934" h="4831080" extrusionOk="0">
                  <a:moveTo>
                    <a:pt x="4422556" y="1196874"/>
                  </a:moveTo>
                  <a:lnTo>
                    <a:pt x="4387022" y="1188163"/>
                  </a:lnTo>
                  <a:lnTo>
                    <a:pt x="4364095" y="1166596"/>
                  </a:lnTo>
                  <a:lnTo>
                    <a:pt x="4353519" y="1137552"/>
                  </a:lnTo>
                  <a:lnTo>
                    <a:pt x="4355035" y="1106412"/>
                  </a:lnTo>
                  <a:lnTo>
                    <a:pt x="4368385" y="1078553"/>
                  </a:lnTo>
                  <a:lnTo>
                    <a:pt x="4393312" y="1059356"/>
                  </a:lnTo>
                  <a:lnTo>
                    <a:pt x="4429556" y="1054200"/>
                  </a:lnTo>
                  <a:lnTo>
                    <a:pt x="4465970" y="1067798"/>
                  </a:lnTo>
                  <a:lnTo>
                    <a:pt x="4486875" y="1095067"/>
                  </a:lnTo>
                  <a:lnTo>
                    <a:pt x="4492628" y="1128809"/>
                  </a:lnTo>
                  <a:lnTo>
                    <a:pt x="4483588" y="1161824"/>
                  </a:lnTo>
                  <a:lnTo>
                    <a:pt x="4460111" y="1186912"/>
                  </a:lnTo>
                  <a:lnTo>
                    <a:pt x="4422556" y="1196874"/>
                  </a:lnTo>
                  <a:close/>
                </a:path>
              </a:pathLst>
            </a:custGeom>
            <a:solidFill>
              <a:srgbClr val="004491">
                <a:alpha val="4310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72" name="Google Shape;772;g9aed4ec4b9_1_373"/>
          <p:cNvSpPr txBox="1">
            <a:spLocks noGrp="1"/>
          </p:cNvSpPr>
          <p:nvPr>
            <p:ph type="title"/>
          </p:nvPr>
        </p:nvSpPr>
        <p:spPr>
          <a:xfrm>
            <a:off x="91000" y="172700"/>
            <a:ext cx="36189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solidFill>
                  <a:srgbClr val="0044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3" name="Google Shape;773;g9aed4ec4b9_1_373"/>
          <p:cNvSpPr txBox="1">
            <a:spLocks noGrp="1"/>
          </p:cNvSpPr>
          <p:nvPr>
            <p:ph type="title"/>
          </p:nvPr>
        </p:nvSpPr>
        <p:spPr>
          <a:xfrm>
            <a:off x="338825" y="771275"/>
            <a:ext cx="8638500" cy="42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endParaRPr sz="1200" b="0">
              <a:solidFill>
                <a:srgbClr val="3D3D3D"/>
              </a:solidFill>
              <a:highlight>
                <a:srgbClr val="6FA8D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-US" sz="1200" b="0">
                <a:solidFill>
                  <a:srgbClr val="3D3D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[9] N. A. A. S. H. T. R. M. Sher, "The Traffic Police Location and Schedule Assignment Problem," (in English), 04 April 2014.</a:t>
            </a:r>
            <a:endParaRPr sz="1200" b="0">
              <a:solidFill>
                <a:srgbClr val="3D3D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-US" sz="1200" b="0">
                <a:solidFill>
                  <a:srgbClr val="3D3D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[10] G. Lukumay, D. Mkoka, A. Outwater, M. Ndile, and B.-I. Saveman, "Traffic Police Officers’ Experience of Post-crash Care to Road Traffic Injury Victims: A Qualitative Study in Dar es Salaam, Tanzania," ed: Research Square, 2019.</a:t>
            </a:r>
            <a:endParaRPr sz="1200" b="0">
              <a:solidFill>
                <a:srgbClr val="3D3D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-US" sz="1200" b="0">
                <a:solidFill>
                  <a:srgbClr val="3D3D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[11] D. Todovic, D. Makajic-Nikolic, M. Kostic-Stankovic, and M. Martic, "Police officer scheduling using goal programming," ISO 4 (alt) · Bluebook (alt1 · alt2) NLM (alt) · MathSciNet (alt ), vol. 38, no. 2, pp. 295-313, 2015.</a:t>
            </a:r>
            <a:endParaRPr sz="1200" b="0">
              <a:solidFill>
                <a:srgbClr val="3D3D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-US" sz="1200" b="0">
                <a:solidFill>
                  <a:srgbClr val="3D3D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[12] Taylor, P. E., &amp; Huxley, S. J. (1989). A Break from Tradition for the San Francisco Police: Patrol Officer Scheduling Using an Optimization-Based Decision Support System. Interfaces, 19(1), 4–24. doi:10.1287/inte.19.1.4</a:t>
            </a:r>
            <a:endParaRPr sz="1200" b="0">
              <a:solidFill>
                <a:srgbClr val="3D3D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-US" sz="1200" b="0">
                <a:solidFill>
                  <a:srgbClr val="3D3D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[13] P. I. Thomas, "Scheduling Algorithm with Optimization of Employee Satisfaction," (in English), May 2013.</a:t>
            </a:r>
            <a:endParaRPr sz="1200" b="0">
              <a:solidFill>
                <a:srgbClr val="3D3D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100"/>
              <a:buNone/>
            </a:pPr>
            <a:r>
              <a:rPr lang="en-US" sz="1200" b="0">
                <a:solidFill>
                  <a:srgbClr val="3D3D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[14] Gröbner M., Wilke P. (2001) Optimizing Employee Schedules by a Hybrid Genetic Algorithm. In: Boers E.J.W. (eds) Applications of Evolutionary Computing. EvoWorkshops 2001. Lecture Notes in Computer Science, vol 2037. Springer, Berlin, Heidelberg. https://doi.org/10.1007/3-540-45365-2_48</a:t>
            </a:r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4" name="Google Shape;774;g9aed4ec4b9_1_373"/>
          <p:cNvSpPr txBox="1"/>
          <p:nvPr/>
        </p:nvSpPr>
        <p:spPr>
          <a:xfrm>
            <a:off x="8689700" y="4701450"/>
            <a:ext cx="4542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44c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75" name="Google Shape;775;g9aed4ec4b9_1_373"/>
          <p:cNvSpPr txBox="1"/>
          <p:nvPr/>
        </p:nvSpPr>
        <p:spPr>
          <a:xfrm>
            <a:off x="7275" y="4572000"/>
            <a:ext cx="83595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76" name="Google Shape;776;g9aed4ec4b9_1_3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1" name="Google Shape;781;g9aed4ec4b9_7_64"/>
          <p:cNvGrpSpPr/>
          <p:nvPr/>
        </p:nvGrpSpPr>
        <p:grpSpPr>
          <a:xfrm>
            <a:off x="3078593" y="0"/>
            <a:ext cx="6065400" cy="5143500"/>
            <a:chOff x="3078593" y="0"/>
            <a:chExt cx="6065400" cy="5143500"/>
          </a:xfrm>
        </p:grpSpPr>
        <p:sp>
          <p:nvSpPr>
            <p:cNvPr id="782" name="Google Shape;782;g9aed4ec4b9_7_64"/>
            <p:cNvSpPr/>
            <p:nvPr/>
          </p:nvSpPr>
          <p:spPr>
            <a:xfrm>
              <a:off x="3078593" y="0"/>
              <a:ext cx="6065400" cy="5143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3" name="Google Shape;783;g9aed4ec4b9_7_64"/>
            <p:cNvSpPr/>
            <p:nvPr/>
          </p:nvSpPr>
          <p:spPr>
            <a:xfrm>
              <a:off x="3404127" y="210929"/>
              <a:ext cx="5575934" cy="4831080"/>
            </a:xfrm>
            <a:custGeom>
              <a:avLst/>
              <a:gdLst/>
              <a:ahLst/>
              <a:cxnLst/>
              <a:rect l="l" t="t" r="r" b="b"/>
              <a:pathLst>
                <a:path w="5575934" h="4831080" extrusionOk="0">
                  <a:moveTo>
                    <a:pt x="1666737" y="3921911"/>
                  </a:moveTo>
                  <a:lnTo>
                    <a:pt x="1629185" y="3911949"/>
                  </a:lnTo>
                  <a:lnTo>
                    <a:pt x="1605717" y="3886861"/>
                  </a:lnTo>
                  <a:lnTo>
                    <a:pt x="1596684" y="3853846"/>
                  </a:lnTo>
                  <a:lnTo>
                    <a:pt x="1602441" y="3820104"/>
                  </a:lnTo>
                  <a:lnTo>
                    <a:pt x="1623340" y="3792835"/>
                  </a:lnTo>
                  <a:lnTo>
                    <a:pt x="1659737" y="3779237"/>
                  </a:lnTo>
                  <a:lnTo>
                    <a:pt x="1696005" y="3784428"/>
                  </a:lnTo>
                  <a:lnTo>
                    <a:pt x="1720956" y="3803641"/>
                  </a:lnTo>
                  <a:lnTo>
                    <a:pt x="1734326" y="3831500"/>
                  </a:lnTo>
                  <a:lnTo>
                    <a:pt x="1735853" y="3862632"/>
                  </a:lnTo>
                  <a:lnTo>
                    <a:pt x="1725272" y="3891660"/>
                  </a:lnTo>
                  <a:lnTo>
                    <a:pt x="1702321" y="3913212"/>
                  </a:lnTo>
                  <a:lnTo>
                    <a:pt x="1666737" y="3921911"/>
                  </a:lnTo>
                  <a:close/>
                </a:path>
                <a:path w="5575934" h="4831080" extrusionOk="0">
                  <a:moveTo>
                    <a:pt x="1369087" y="854563"/>
                  </a:moveTo>
                  <a:lnTo>
                    <a:pt x="1331536" y="844600"/>
                  </a:lnTo>
                  <a:lnTo>
                    <a:pt x="1308067" y="819512"/>
                  </a:lnTo>
                  <a:lnTo>
                    <a:pt x="1299034" y="786497"/>
                  </a:lnTo>
                  <a:lnTo>
                    <a:pt x="1304791" y="752755"/>
                  </a:lnTo>
                  <a:lnTo>
                    <a:pt x="1325691" y="725486"/>
                  </a:lnTo>
                  <a:lnTo>
                    <a:pt x="1362087" y="711888"/>
                  </a:lnTo>
                  <a:lnTo>
                    <a:pt x="1398358" y="717062"/>
                  </a:lnTo>
                  <a:lnTo>
                    <a:pt x="1423315" y="736271"/>
                  </a:lnTo>
                  <a:lnTo>
                    <a:pt x="1436693" y="764135"/>
                  </a:lnTo>
                  <a:lnTo>
                    <a:pt x="1438225" y="795275"/>
                  </a:lnTo>
                  <a:lnTo>
                    <a:pt x="1427645" y="824313"/>
                  </a:lnTo>
                  <a:lnTo>
                    <a:pt x="1404688" y="845868"/>
                  </a:lnTo>
                  <a:lnTo>
                    <a:pt x="1369087" y="854563"/>
                  </a:lnTo>
                  <a:close/>
                </a:path>
                <a:path w="5575934" h="4831080" extrusionOk="0">
                  <a:moveTo>
                    <a:pt x="1242843" y="4610381"/>
                  </a:moveTo>
                  <a:lnTo>
                    <a:pt x="1242988" y="4610360"/>
                  </a:lnTo>
                  <a:lnTo>
                    <a:pt x="1242843" y="4610381"/>
                  </a:lnTo>
                  <a:close/>
                </a:path>
                <a:path w="5575934" h="4831080" extrusionOk="0">
                  <a:moveTo>
                    <a:pt x="1235963" y="4752985"/>
                  </a:moveTo>
                  <a:lnTo>
                    <a:pt x="1200436" y="4744304"/>
                  </a:lnTo>
                  <a:lnTo>
                    <a:pt x="1177513" y="4722750"/>
                  </a:lnTo>
                  <a:lnTo>
                    <a:pt x="1166938" y="4693709"/>
                  </a:lnTo>
                  <a:lnTo>
                    <a:pt x="1168454" y="4662565"/>
                  </a:lnTo>
                  <a:lnTo>
                    <a:pt x="1181805" y="4634702"/>
                  </a:lnTo>
                  <a:lnTo>
                    <a:pt x="1206735" y="4615505"/>
                  </a:lnTo>
                  <a:lnTo>
                    <a:pt x="1242843" y="4610381"/>
                  </a:lnTo>
                  <a:lnTo>
                    <a:pt x="1279206" y="4623927"/>
                  </a:lnTo>
                  <a:lnTo>
                    <a:pt x="1300124" y="4651192"/>
                  </a:lnTo>
                  <a:lnTo>
                    <a:pt x="1305900" y="4684944"/>
                  </a:lnTo>
                  <a:lnTo>
                    <a:pt x="1296893" y="4717969"/>
                  </a:lnTo>
                  <a:lnTo>
                    <a:pt x="1273461" y="4743054"/>
                  </a:lnTo>
                  <a:lnTo>
                    <a:pt x="1235963" y="4752985"/>
                  </a:lnTo>
                  <a:close/>
                </a:path>
                <a:path w="5575934" h="4831080" extrusionOk="0">
                  <a:moveTo>
                    <a:pt x="1325887" y="3087388"/>
                  </a:moveTo>
                  <a:lnTo>
                    <a:pt x="1290371" y="3078689"/>
                  </a:lnTo>
                  <a:lnTo>
                    <a:pt x="1267458" y="3057123"/>
                  </a:lnTo>
                  <a:lnTo>
                    <a:pt x="1256891" y="3028075"/>
                  </a:lnTo>
                  <a:lnTo>
                    <a:pt x="1258412" y="2996931"/>
                  </a:lnTo>
                  <a:lnTo>
                    <a:pt x="1271765" y="2969075"/>
                  </a:lnTo>
                  <a:lnTo>
                    <a:pt x="1296693" y="2949890"/>
                  </a:lnTo>
                  <a:lnTo>
                    <a:pt x="1332937" y="2944763"/>
                  </a:lnTo>
                  <a:lnTo>
                    <a:pt x="1369347" y="2958384"/>
                  </a:lnTo>
                  <a:lnTo>
                    <a:pt x="1390243" y="2985701"/>
                  </a:lnTo>
                  <a:lnTo>
                    <a:pt x="1395984" y="3019488"/>
                  </a:lnTo>
                  <a:lnTo>
                    <a:pt x="1386932" y="3052517"/>
                  </a:lnTo>
                  <a:lnTo>
                    <a:pt x="1363446" y="3077559"/>
                  </a:lnTo>
                  <a:lnTo>
                    <a:pt x="1325887" y="3087388"/>
                  </a:lnTo>
                  <a:close/>
                </a:path>
                <a:path w="5575934" h="4831080" extrusionOk="0">
                  <a:moveTo>
                    <a:pt x="2010611" y="2434689"/>
                  </a:moveTo>
                  <a:lnTo>
                    <a:pt x="1973056" y="2424727"/>
                  </a:lnTo>
                  <a:lnTo>
                    <a:pt x="1949578" y="2399639"/>
                  </a:lnTo>
                  <a:lnTo>
                    <a:pt x="1940533" y="2366624"/>
                  </a:lnTo>
                  <a:lnTo>
                    <a:pt x="1946278" y="2332882"/>
                  </a:lnTo>
                  <a:lnTo>
                    <a:pt x="1967169" y="2305613"/>
                  </a:lnTo>
                  <a:lnTo>
                    <a:pt x="2003561" y="2292015"/>
                  </a:lnTo>
                  <a:lnTo>
                    <a:pt x="2039831" y="2297190"/>
                  </a:lnTo>
                  <a:lnTo>
                    <a:pt x="2064786" y="2316396"/>
                  </a:lnTo>
                  <a:lnTo>
                    <a:pt x="2078163" y="2344256"/>
                  </a:lnTo>
                  <a:lnTo>
                    <a:pt x="2079697" y="2375393"/>
                  </a:lnTo>
                  <a:lnTo>
                    <a:pt x="2069126" y="2404429"/>
                  </a:lnTo>
                  <a:lnTo>
                    <a:pt x="2046185" y="2425987"/>
                  </a:lnTo>
                  <a:lnTo>
                    <a:pt x="2010611" y="2434689"/>
                  </a:lnTo>
                  <a:close/>
                </a:path>
                <a:path w="5575934" h="4831080" extrusionOk="0">
                  <a:moveTo>
                    <a:pt x="2289386" y="2551064"/>
                  </a:moveTo>
                  <a:lnTo>
                    <a:pt x="2251810" y="2541102"/>
                  </a:lnTo>
                  <a:lnTo>
                    <a:pt x="2228319" y="2516013"/>
                  </a:lnTo>
                  <a:lnTo>
                    <a:pt x="2219270" y="2482999"/>
                  </a:lnTo>
                  <a:lnTo>
                    <a:pt x="2225019" y="2449257"/>
                  </a:lnTo>
                  <a:lnTo>
                    <a:pt x="2245922" y="2421987"/>
                  </a:lnTo>
                  <a:lnTo>
                    <a:pt x="2282336" y="2408389"/>
                  </a:lnTo>
                  <a:lnTo>
                    <a:pt x="2318590" y="2413553"/>
                  </a:lnTo>
                  <a:lnTo>
                    <a:pt x="2343539" y="2432748"/>
                  </a:lnTo>
                  <a:lnTo>
                    <a:pt x="2356916" y="2460598"/>
                  </a:lnTo>
                  <a:lnTo>
                    <a:pt x="2358456" y="2491729"/>
                  </a:lnTo>
                  <a:lnTo>
                    <a:pt x="2347892" y="2520767"/>
                  </a:lnTo>
                  <a:lnTo>
                    <a:pt x="2324957" y="2542337"/>
                  </a:lnTo>
                  <a:lnTo>
                    <a:pt x="2289386" y="2551064"/>
                  </a:lnTo>
                  <a:close/>
                </a:path>
                <a:path w="5575934" h="4831080" extrusionOk="0">
                  <a:moveTo>
                    <a:pt x="2612560" y="900562"/>
                  </a:moveTo>
                  <a:lnTo>
                    <a:pt x="2576986" y="891836"/>
                  </a:lnTo>
                  <a:lnTo>
                    <a:pt x="2554045" y="870264"/>
                  </a:lnTo>
                  <a:lnTo>
                    <a:pt x="2543472" y="841221"/>
                  </a:lnTo>
                  <a:lnTo>
                    <a:pt x="2545004" y="810086"/>
                  </a:lnTo>
                  <a:lnTo>
                    <a:pt x="2558376" y="782235"/>
                  </a:lnTo>
                  <a:lnTo>
                    <a:pt x="2583324" y="763044"/>
                  </a:lnTo>
                  <a:lnTo>
                    <a:pt x="2619585" y="757890"/>
                  </a:lnTo>
                  <a:lnTo>
                    <a:pt x="2655999" y="771487"/>
                  </a:lnTo>
                  <a:lnTo>
                    <a:pt x="2676902" y="798756"/>
                  </a:lnTo>
                  <a:lnTo>
                    <a:pt x="2682654" y="832497"/>
                  </a:lnTo>
                  <a:lnTo>
                    <a:pt x="2673609" y="865512"/>
                  </a:lnTo>
                  <a:lnTo>
                    <a:pt x="2650125" y="890600"/>
                  </a:lnTo>
                  <a:lnTo>
                    <a:pt x="2612560" y="900562"/>
                  </a:lnTo>
                  <a:close/>
                </a:path>
                <a:path w="5575934" h="4831080" extrusionOk="0">
                  <a:moveTo>
                    <a:pt x="2631635" y="3813437"/>
                  </a:moveTo>
                  <a:lnTo>
                    <a:pt x="2596100" y="3804725"/>
                  </a:lnTo>
                  <a:lnTo>
                    <a:pt x="2573174" y="3783162"/>
                  </a:lnTo>
                  <a:lnTo>
                    <a:pt x="2562597" y="3754123"/>
                  </a:lnTo>
                  <a:lnTo>
                    <a:pt x="2564113" y="3722986"/>
                  </a:lnTo>
                  <a:lnTo>
                    <a:pt x="2577464" y="3695129"/>
                  </a:lnTo>
                  <a:lnTo>
                    <a:pt x="2602390" y="3675928"/>
                  </a:lnTo>
                  <a:lnTo>
                    <a:pt x="2638635" y="3670762"/>
                  </a:lnTo>
                  <a:lnTo>
                    <a:pt x="2675052" y="3684377"/>
                  </a:lnTo>
                  <a:lnTo>
                    <a:pt x="2695964" y="3711652"/>
                  </a:lnTo>
                  <a:lnTo>
                    <a:pt x="2701725" y="3745390"/>
                  </a:lnTo>
                  <a:lnTo>
                    <a:pt x="2692688" y="3778397"/>
                  </a:lnTo>
                  <a:lnTo>
                    <a:pt x="2669207" y="3803478"/>
                  </a:lnTo>
                  <a:lnTo>
                    <a:pt x="2631635" y="3813437"/>
                  </a:lnTo>
                  <a:close/>
                </a:path>
                <a:path w="5575934" h="4831080" extrusionOk="0">
                  <a:moveTo>
                    <a:pt x="1873486" y="4374886"/>
                  </a:moveTo>
                  <a:lnTo>
                    <a:pt x="1835923" y="4364904"/>
                  </a:lnTo>
                  <a:lnTo>
                    <a:pt x="1812444" y="4339807"/>
                  </a:lnTo>
                  <a:lnTo>
                    <a:pt x="1803405" y="4306792"/>
                  </a:lnTo>
                  <a:lnTo>
                    <a:pt x="1809162" y="4273056"/>
                  </a:lnTo>
                  <a:lnTo>
                    <a:pt x="1830071" y="4245797"/>
                  </a:lnTo>
                  <a:lnTo>
                    <a:pt x="1866486" y="4232211"/>
                  </a:lnTo>
                  <a:lnTo>
                    <a:pt x="1902769" y="4237377"/>
                  </a:lnTo>
                  <a:lnTo>
                    <a:pt x="1927723" y="4256578"/>
                  </a:lnTo>
                  <a:lnTo>
                    <a:pt x="1941089" y="4284435"/>
                  </a:lnTo>
                  <a:lnTo>
                    <a:pt x="1942608" y="4315572"/>
                  </a:lnTo>
                  <a:lnTo>
                    <a:pt x="1932020" y="4344610"/>
                  </a:lnTo>
                  <a:lnTo>
                    <a:pt x="1909066" y="4366174"/>
                  </a:lnTo>
                  <a:lnTo>
                    <a:pt x="1873486" y="4374886"/>
                  </a:lnTo>
                  <a:close/>
                </a:path>
                <a:path w="5575934" h="4831080" extrusionOk="0">
                  <a:moveTo>
                    <a:pt x="937088" y="3271288"/>
                  </a:moveTo>
                  <a:lnTo>
                    <a:pt x="901501" y="3262575"/>
                  </a:lnTo>
                  <a:lnTo>
                    <a:pt x="878560" y="3241008"/>
                  </a:lnTo>
                  <a:lnTo>
                    <a:pt x="867997" y="3211966"/>
                  </a:lnTo>
                  <a:lnTo>
                    <a:pt x="869542" y="3180827"/>
                  </a:lnTo>
                  <a:lnTo>
                    <a:pt x="882927" y="3152969"/>
                  </a:lnTo>
                  <a:lnTo>
                    <a:pt x="907882" y="3133772"/>
                  </a:lnTo>
                  <a:lnTo>
                    <a:pt x="944138" y="3128613"/>
                  </a:lnTo>
                  <a:lnTo>
                    <a:pt x="980552" y="3142232"/>
                  </a:lnTo>
                  <a:lnTo>
                    <a:pt x="1001455" y="3169514"/>
                  </a:lnTo>
                  <a:lnTo>
                    <a:pt x="1007204" y="3203260"/>
                  </a:lnTo>
                  <a:lnTo>
                    <a:pt x="998155" y="3236270"/>
                  </a:lnTo>
                  <a:lnTo>
                    <a:pt x="974664" y="3261346"/>
                  </a:lnTo>
                  <a:lnTo>
                    <a:pt x="937088" y="3271288"/>
                  </a:lnTo>
                  <a:close/>
                </a:path>
                <a:path w="5575934" h="4831080" extrusionOk="0">
                  <a:moveTo>
                    <a:pt x="3201434" y="142671"/>
                  </a:moveTo>
                  <a:lnTo>
                    <a:pt x="3163858" y="132730"/>
                  </a:lnTo>
                  <a:lnTo>
                    <a:pt x="3140367" y="107654"/>
                  </a:lnTo>
                  <a:lnTo>
                    <a:pt x="3131318" y="74643"/>
                  </a:lnTo>
                  <a:lnTo>
                    <a:pt x="3137067" y="40898"/>
                  </a:lnTo>
                  <a:lnTo>
                    <a:pt x="3157970" y="13617"/>
                  </a:lnTo>
                  <a:lnTo>
                    <a:pt x="3194384" y="0"/>
                  </a:lnTo>
                  <a:lnTo>
                    <a:pt x="3230638" y="5168"/>
                  </a:lnTo>
                  <a:lnTo>
                    <a:pt x="3255587" y="24365"/>
                  </a:lnTo>
                  <a:lnTo>
                    <a:pt x="3268964" y="52216"/>
                  </a:lnTo>
                  <a:lnTo>
                    <a:pt x="3270504" y="83346"/>
                  </a:lnTo>
                  <a:lnTo>
                    <a:pt x="3259940" y="112382"/>
                  </a:lnTo>
                  <a:lnTo>
                    <a:pt x="3237005" y="133948"/>
                  </a:lnTo>
                  <a:lnTo>
                    <a:pt x="3201434" y="142671"/>
                  </a:lnTo>
                  <a:close/>
                </a:path>
                <a:path w="5575934" h="4831080" extrusionOk="0">
                  <a:moveTo>
                    <a:pt x="4727731" y="2032750"/>
                  </a:moveTo>
                  <a:lnTo>
                    <a:pt x="4692128" y="2024064"/>
                  </a:lnTo>
                  <a:lnTo>
                    <a:pt x="4669181" y="2002526"/>
                  </a:lnTo>
                  <a:lnTo>
                    <a:pt x="4658618" y="1973509"/>
                  </a:lnTo>
                  <a:lnTo>
                    <a:pt x="4660169" y="1942383"/>
                  </a:lnTo>
                  <a:lnTo>
                    <a:pt x="4673560" y="1914522"/>
                  </a:lnTo>
                  <a:lnTo>
                    <a:pt x="4698521" y="1895295"/>
                  </a:lnTo>
                  <a:lnTo>
                    <a:pt x="4734781" y="1890075"/>
                  </a:lnTo>
                  <a:lnTo>
                    <a:pt x="4771173" y="1903690"/>
                  </a:lnTo>
                  <a:lnTo>
                    <a:pt x="4792064" y="1930964"/>
                  </a:lnTo>
                  <a:lnTo>
                    <a:pt x="4797809" y="1964703"/>
                  </a:lnTo>
                  <a:lnTo>
                    <a:pt x="4788764" y="1997710"/>
                  </a:lnTo>
                  <a:lnTo>
                    <a:pt x="4765286" y="2022791"/>
                  </a:lnTo>
                  <a:lnTo>
                    <a:pt x="4727731" y="2032750"/>
                  </a:lnTo>
                  <a:close/>
                </a:path>
                <a:path w="5575934" h="4831080" extrusionOk="0">
                  <a:moveTo>
                    <a:pt x="2115286" y="543378"/>
                  </a:moveTo>
                  <a:lnTo>
                    <a:pt x="2077734" y="533399"/>
                  </a:lnTo>
                  <a:lnTo>
                    <a:pt x="2054266" y="508306"/>
                  </a:lnTo>
                  <a:lnTo>
                    <a:pt x="2045233" y="475295"/>
                  </a:lnTo>
                  <a:lnTo>
                    <a:pt x="2050990" y="441561"/>
                  </a:lnTo>
                  <a:lnTo>
                    <a:pt x="2071890" y="414300"/>
                  </a:lnTo>
                  <a:lnTo>
                    <a:pt x="2108286" y="400706"/>
                  </a:lnTo>
                  <a:lnTo>
                    <a:pt x="2144521" y="405877"/>
                  </a:lnTo>
                  <a:lnTo>
                    <a:pt x="2169457" y="425080"/>
                  </a:lnTo>
                  <a:lnTo>
                    <a:pt x="2182826" y="452938"/>
                  </a:lnTo>
                  <a:lnTo>
                    <a:pt x="2184360" y="484073"/>
                  </a:lnTo>
                  <a:lnTo>
                    <a:pt x="2173793" y="513109"/>
                  </a:lnTo>
                  <a:lnTo>
                    <a:pt x="2150857" y="534670"/>
                  </a:lnTo>
                  <a:lnTo>
                    <a:pt x="2115286" y="543378"/>
                  </a:lnTo>
                  <a:close/>
                </a:path>
                <a:path w="5575934" h="4831080" extrusionOk="0">
                  <a:moveTo>
                    <a:pt x="5506229" y="2121320"/>
                  </a:moveTo>
                  <a:lnTo>
                    <a:pt x="5468674" y="2111377"/>
                  </a:lnTo>
                  <a:lnTo>
                    <a:pt x="5445196" y="2086301"/>
                  </a:lnTo>
                  <a:lnTo>
                    <a:pt x="5436151" y="2053290"/>
                  </a:lnTo>
                  <a:lnTo>
                    <a:pt x="5441896" y="2019544"/>
                  </a:lnTo>
                  <a:lnTo>
                    <a:pt x="5462787" y="1992263"/>
                  </a:lnTo>
                  <a:lnTo>
                    <a:pt x="5499179" y="1978645"/>
                  </a:lnTo>
                  <a:lnTo>
                    <a:pt x="5535480" y="1983827"/>
                  </a:lnTo>
                  <a:lnTo>
                    <a:pt x="5560448" y="2003024"/>
                  </a:lnTo>
                  <a:lnTo>
                    <a:pt x="5573823" y="2030867"/>
                  </a:lnTo>
                  <a:lnTo>
                    <a:pt x="5575347" y="2061988"/>
                  </a:lnTo>
                  <a:lnTo>
                    <a:pt x="5564761" y="2091016"/>
                  </a:lnTo>
                  <a:lnTo>
                    <a:pt x="5541808" y="2112584"/>
                  </a:lnTo>
                  <a:lnTo>
                    <a:pt x="5506229" y="2121320"/>
                  </a:lnTo>
                  <a:close/>
                </a:path>
                <a:path w="5575934" h="4831080" extrusionOk="0">
                  <a:moveTo>
                    <a:pt x="5504354" y="925875"/>
                  </a:moveTo>
                  <a:lnTo>
                    <a:pt x="5466799" y="915959"/>
                  </a:lnTo>
                  <a:lnTo>
                    <a:pt x="5443321" y="890879"/>
                  </a:lnTo>
                  <a:lnTo>
                    <a:pt x="5434276" y="857851"/>
                  </a:lnTo>
                  <a:lnTo>
                    <a:pt x="5440021" y="824093"/>
                  </a:lnTo>
                  <a:lnTo>
                    <a:pt x="5460912" y="796821"/>
                  </a:lnTo>
                  <a:lnTo>
                    <a:pt x="5497304" y="783250"/>
                  </a:lnTo>
                  <a:lnTo>
                    <a:pt x="5533567" y="788406"/>
                  </a:lnTo>
                  <a:lnTo>
                    <a:pt x="5558522" y="807601"/>
                  </a:lnTo>
                  <a:lnTo>
                    <a:pt x="5571903" y="835457"/>
                  </a:lnTo>
                  <a:lnTo>
                    <a:pt x="5573443" y="866592"/>
                  </a:lnTo>
                  <a:lnTo>
                    <a:pt x="5562876" y="895627"/>
                  </a:lnTo>
                  <a:lnTo>
                    <a:pt x="5539935" y="917181"/>
                  </a:lnTo>
                  <a:lnTo>
                    <a:pt x="5504354" y="925875"/>
                  </a:lnTo>
                  <a:close/>
                </a:path>
                <a:path w="5575934" h="4831080" extrusionOk="0">
                  <a:moveTo>
                    <a:pt x="69915" y="3059163"/>
                  </a:moveTo>
                  <a:lnTo>
                    <a:pt x="32416" y="3049182"/>
                  </a:lnTo>
                  <a:lnTo>
                    <a:pt x="8997" y="3024045"/>
                  </a:lnTo>
                  <a:lnTo>
                    <a:pt x="0" y="2990963"/>
                  </a:lnTo>
                  <a:lnTo>
                    <a:pt x="5767" y="2957149"/>
                  </a:lnTo>
                  <a:lnTo>
                    <a:pt x="26641" y="2929812"/>
                  </a:lnTo>
                  <a:lnTo>
                    <a:pt x="62965" y="2916163"/>
                  </a:lnTo>
                  <a:lnTo>
                    <a:pt x="99189" y="2921349"/>
                  </a:lnTo>
                  <a:lnTo>
                    <a:pt x="124126" y="2940569"/>
                  </a:lnTo>
                  <a:lnTo>
                    <a:pt x="137503" y="2968450"/>
                  </a:lnTo>
                  <a:lnTo>
                    <a:pt x="139046" y="2999622"/>
                  </a:lnTo>
                  <a:lnTo>
                    <a:pt x="128478" y="3028712"/>
                  </a:lnTo>
                  <a:lnTo>
                    <a:pt x="105526" y="3050350"/>
                  </a:lnTo>
                  <a:lnTo>
                    <a:pt x="69915" y="3059163"/>
                  </a:lnTo>
                  <a:close/>
                </a:path>
                <a:path w="5575934" h="4831080" extrusionOk="0">
                  <a:moveTo>
                    <a:pt x="373614" y="4412210"/>
                  </a:moveTo>
                  <a:lnTo>
                    <a:pt x="336063" y="4402250"/>
                  </a:lnTo>
                  <a:lnTo>
                    <a:pt x="312594" y="4377149"/>
                  </a:lnTo>
                  <a:lnTo>
                    <a:pt x="303561" y="4344120"/>
                  </a:lnTo>
                  <a:lnTo>
                    <a:pt x="309318" y="4310372"/>
                  </a:lnTo>
                  <a:lnTo>
                    <a:pt x="330218" y="4283115"/>
                  </a:lnTo>
                  <a:lnTo>
                    <a:pt x="366614" y="4269561"/>
                  </a:lnTo>
                  <a:lnTo>
                    <a:pt x="402883" y="4274806"/>
                  </a:lnTo>
                  <a:lnTo>
                    <a:pt x="427834" y="4294001"/>
                  </a:lnTo>
                  <a:lnTo>
                    <a:pt x="441204" y="4321859"/>
                  </a:lnTo>
                  <a:lnTo>
                    <a:pt x="442731" y="4352996"/>
                  </a:lnTo>
                  <a:lnTo>
                    <a:pt x="432150" y="4382024"/>
                  </a:lnTo>
                  <a:lnTo>
                    <a:pt x="409199" y="4403557"/>
                  </a:lnTo>
                  <a:lnTo>
                    <a:pt x="373614" y="4412210"/>
                  </a:lnTo>
                  <a:close/>
                </a:path>
                <a:path w="5575934" h="4831080" extrusionOk="0">
                  <a:moveTo>
                    <a:pt x="534564" y="3567637"/>
                  </a:moveTo>
                  <a:lnTo>
                    <a:pt x="499045" y="3558903"/>
                  </a:lnTo>
                  <a:lnTo>
                    <a:pt x="476126" y="3537334"/>
                  </a:lnTo>
                  <a:lnTo>
                    <a:pt x="465552" y="3508300"/>
                  </a:lnTo>
                  <a:lnTo>
                    <a:pt x="467068" y="3477173"/>
                  </a:lnTo>
                  <a:lnTo>
                    <a:pt x="480420" y="3449327"/>
                  </a:lnTo>
                  <a:lnTo>
                    <a:pt x="505353" y="3430133"/>
                  </a:lnTo>
                  <a:lnTo>
                    <a:pt x="541614" y="3424962"/>
                  </a:lnTo>
                  <a:lnTo>
                    <a:pt x="578041" y="3438560"/>
                  </a:lnTo>
                  <a:lnTo>
                    <a:pt x="598942" y="3465830"/>
                  </a:lnTo>
                  <a:lnTo>
                    <a:pt x="604680" y="3499572"/>
                  </a:lnTo>
                  <a:lnTo>
                    <a:pt x="595619" y="3532586"/>
                  </a:lnTo>
                  <a:lnTo>
                    <a:pt x="572126" y="3557675"/>
                  </a:lnTo>
                  <a:lnTo>
                    <a:pt x="534564" y="3567637"/>
                  </a:lnTo>
                  <a:close/>
                </a:path>
                <a:path w="5575934" h="4831080" extrusionOk="0">
                  <a:moveTo>
                    <a:pt x="1320363" y="1868148"/>
                  </a:moveTo>
                  <a:lnTo>
                    <a:pt x="1282795" y="1858185"/>
                  </a:lnTo>
                  <a:lnTo>
                    <a:pt x="1259307" y="1833097"/>
                  </a:lnTo>
                  <a:lnTo>
                    <a:pt x="1250256" y="1800083"/>
                  </a:lnTo>
                  <a:lnTo>
                    <a:pt x="1256002" y="1766342"/>
                  </a:lnTo>
                  <a:lnTo>
                    <a:pt x="1276901" y="1739073"/>
                  </a:lnTo>
                  <a:lnTo>
                    <a:pt x="1313313" y="1725476"/>
                  </a:lnTo>
                  <a:lnTo>
                    <a:pt x="1349567" y="1730630"/>
                  </a:lnTo>
                  <a:lnTo>
                    <a:pt x="1374515" y="1749821"/>
                  </a:lnTo>
                  <a:lnTo>
                    <a:pt x="1387893" y="1777673"/>
                  </a:lnTo>
                  <a:lnTo>
                    <a:pt x="1389433" y="1808808"/>
                  </a:lnTo>
                  <a:lnTo>
                    <a:pt x="1378869" y="1837850"/>
                  </a:lnTo>
                  <a:lnTo>
                    <a:pt x="1355934" y="1859422"/>
                  </a:lnTo>
                  <a:lnTo>
                    <a:pt x="1320363" y="1868148"/>
                  </a:lnTo>
                  <a:close/>
                </a:path>
                <a:path w="5575934" h="4831080" extrusionOk="0">
                  <a:moveTo>
                    <a:pt x="551339" y="2639014"/>
                  </a:moveTo>
                  <a:lnTo>
                    <a:pt x="515823" y="2630316"/>
                  </a:lnTo>
                  <a:lnTo>
                    <a:pt x="492910" y="2608753"/>
                  </a:lnTo>
                  <a:lnTo>
                    <a:pt x="482342" y="2579709"/>
                  </a:lnTo>
                  <a:lnTo>
                    <a:pt x="483864" y="2548568"/>
                  </a:lnTo>
                  <a:lnTo>
                    <a:pt x="497217" y="2520711"/>
                  </a:lnTo>
                  <a:lnTo>
                    <a:pt x="522144" y="2501524"/>
                  </a:lnTo>
                  <a:lnTo>
                    <a:pt x="558389" y="2496389"/>
                  </a:lnTo>
                  <a:lnTo>
                    <a:pt x="594820" y="2509975"/>
                  </a:lnTo>
                  <a:lnTo>
                    <a:pt x="615728" y="2537249"/>
                  </a:lnTo>
                  <a:lnTo>
                    <a:pt x="621473" y="2571002"/>
                  </a:lnTo>
                  <a:lnTo>
                    <a:pt x="612417" y="2604021"/>
                  </a:lnTo>
                  <a:lnTo>
                    <a:pt x="588918" y="2629095"/>
                  </a:lnTo>
                  <a:lnTo>
                    <a:pt x="551339" y="2639014"/>
                  </a:lnTo>
                  <a:close/>
                </a:path>
                <a:path w="5575934" h="4831080" extrusionOk="0">
                  <a:moveTo>
                    <a:pt x="3433758" y="4212761"/>
                  </a:moveTo>
                  <a:lnTo>
                    <a:pt x="3398108" y="4204126"/>
                  </a:lnTo>
                  <a:lnTo>
                    <a:pt x="3375138" y="4182606"/>
                  </a:lnTo>
                  <a:lnTo>
                    <a:pt x="3364567" y="4153587"/>
                  </a:lnTo>
                  <a:lnTo>
                    <a:pt x="3366112" y="4122456"/>
                  </a:lnTo>
                  <a:lnTo>
                    <a:pt x="3379489" y="4094600"/>
                  </a:lnTo>
                  <a:lnTo>
                    <a:pt x="3404415" y="4075406"/>
                  </a:lnTo>
                  <a:lnTo>
                    <a:pt x="3440608" y="4070261"/>
                  </a:lnTo>
                  <a:lnTo>
                    <a:pt x="3476967" y="4083848"/>
                  </a:lnTo>
                  <a:lnTo>
                    <a:pt x="3497854" y="4111122"/>
                  </a:lnTo>
                  <a:lnTo>
                    <a:pt x="3503624" y="4144867"/>
                  </a:lnTo>
                  <a:lnTo>
                    <a:pt x="3494629" y="4177867"/>
                  </a:lnTo>
                  <a:lnTo>
                    <a:pt x="3471222" y="4202903"/>
                  </a:lnTo>
                  <a:lnTo>
                    <a:pt x="3433758" y="4212761"/>
                  </a:lnTo>
                  <a:close/>
                </a:path>
                <a:path w="5575934" h="4831080" extrusionOk="0">
                  <a:moveTo>
                    <a:pt x="4892930" y="2606839"/>
                  </a:moveTo>
                  <a:lnTo>
                    <a:pt x="4892930" y="2606689"/>
                  </a:lnTo>
                  <a:lnTo>
                    <a:pt x="4855365" y="2596786"/>
                  </a:lnTo>
                  <a:lnTo>
                    <a:pt x="4831881" y="2571735"/>
                  </a:lnTo>
                  <a:lnTo>
                    <a:pt x="4822834" y="2538742"/>
                  </a:lnTo>
                  <a:lnTo>
                    <a:pt x="4828581" y="2505019"/>
                  </a:lnTo>
                  <a:lnTo>
                    <a:pt x="4849477" y="2477773"/>
                  </a:lnTo>
                  <a:lnTo>
                    <a:pt x="4885880" y="2464214"/>
                  </a:lnTo>
                  <a:lnTo>
                    <a:pt x="4922137" y="2469352"/>
                  </a:lnTo>
                  <a:lnTo>
                    <a:pt x="4947092" y="2488545"/>
                  </a:lnTo>
                  <a:lnTo>
                    <a:pt x="4960477" y="2516408"/>
                  </a:lnTo>
                  <a:lnTo>
                    <a:pt x="4962022" y="2547555"/>
                  </a:lnTo>
                  <a:lnTo>
                    <a:pt x="4951458" y="2576600"/>
                  </a:lnTo>
                  <a:lnTo>
                    <a:pt x="4928518" y="2598157"/>
                  </a:lnTo>
                  <a:lnTo>
                    <a:pt x="4892930" y="2606839"/>
                  </a:lnTo>
                  <a:close/>
                </a:path>
                <a:path w="5575934" h="4831080" extrusionOk="0">
                  <a:moveTo>
                    <a:pt x="4892730" y="1348319"/>
                  </a:moveTo>
                  <a:lnTo>
                    <a:pt x="4857196" y="1339638"/>
                  </a:lnTo>
                  <a:lnTo>
                    <a:pt x="4834269" y="1318083"/>
                  </a:lnTo>
                  <a:lnTo>
                    <a:pt x="4823693" y="1289041"/>
                  </a:lnTo>
                  <a:lnTo>
                    <a:pt x="4825209" y="1257895"/>
                  </a:lnTo>
                  <a:lnTo>
                    <a:pt x="4838559" y="1230032"/>
                  </a:lnTo>
                  <a:lnTo>
                    <a:pt x="4863486" y="1210836"/>
                  </a:lnTo>
                  <a:lnTo>
                    <a:pt x="4899730" y="1205692"/>
                  </a:lnTo>
                  <a:lnTo>
                    <a:pt x="4899730" y="1205549"/>
                  </a:lnTo>
                  <a:lnTo>
                    <a:pt x="4936144" y="1219183"/>
                  </a:lnTo>
                  <a:lnTo>
                    <a:pt x="4957049" y="1246471"/>
                  </a:lnTo>
                  <a:lnTo>
                    <a:pt x="4962802" y="1280222"/>
                  </a:lnTo>
                  <a:lnTo>
                    <a:pt x="4953762" y="1313242"/>
                  </a:lnTo>
                  <a:lnTo>
                    <a:pt x="4930285" y="1338339"/>
                  </a:lnTo>
                  <a:lnTo>
                    <a:pt x="4892730" y="1348319"/>
                  </a:lnTo>
                  <a:close/>
                </a:path>
                <a:path w="5575934" h="4831080" extrusionOk="0">
                  <a:moveTo>
                    <a:pt x="4961905" y="718085"/>
                  </a:moveTo>
                  <a:lnTo>
                    <a:pt x="4926378" y="709359"/>
                  </a:lnTo>
                  <a:lnTo>
                    <a:pt x="4903455" y="687786"/>
                  </a:lnTo>
                  <a:lnTo>
                    <a:pt x="4892878" y="658743"/>
                  </a:lnTo>
                  <a:lnTo>
                    <a:pt x="4894392" y="627608"/>
                  </a:lnTo>
                  <a:lnTo>
                    <a:pt x="4907738" y="599757"/>
                  </a:lnTo>
                  <a:lnTo>
                    <a:pt x="4932662" y="580566"/>
                  </a:lnTo>
                  <a:lnTo>
                    <a:pt x="4968905" y="575413"/>
                  </a:lnTo>
                  <a:lnTo>
                    <a:pt x="4968905" y="575268"/>
                  </a:lnTo>
                  <a:lnTo>
                    <a:pt x="5005340" y="588867"/>
                  </a:lnTo>
                  <a:lnTo>
                    <a:pt x="5026257" y="616141"/>
                  </a:lnTo>
                  <a:lnTo>
                    <a:pt x="5032015" y="649895"/>
                  </a:lnTo>
                  <a:lnTo>
                    <a:pt x="5022970" y="682934"/>
                  </a:lnTo>
                  <a:lnTo>
                    <a:pt x="4999481" y="708063"/>
                  </a:lnTo>
                  <a:lnTo>
                    <a:pt x="4961905" y="718085"/>
                  </a:lnTo>
                  <a:close/>
                </a:path>
                <a:path w="5575934" h="4831080" extrusionOk="0">
                  <a:moveTo>
                    <a:pt x="4672231" y="2382415"/>
                  </a:moveTo>
                  <a:lnTo>
                    <a:pt x="4636636" y="2373685"/>
                  </a:lnTo>
                  <a:lnTo>
                    <a:pt x="4613692" y="2352110"/>
                  </a:lnTo>
                  <a:lnTo>
                    <a:pt x="4603129" y="2323065"/>
                  </a:lnTo>
                  <a:lnTo>
                    <a:pt x="4604677" y="2291929"/>
                  </a:lnTo>
                  <a:lnTo>
                    <a:pt x="4618065" y="2264076"/>
                  </a:lnTo>
                  <a:lnTo>
                    <a:pt x="4643023" y="2244884"/>
                  </a:lnTo>
                  <a:lnTo>
                    <a:pt x="4679281" y="2239730"/>
                  </a:lnTo>
                  <a:lnTo>
                    <a:pt x="4679281" y="2239587"/>
                  </a:lnTo>
                  <a:lnTo>
                    <a:pt x="4715691" y="2253202"/>
                  </a:lnTo>
                  <a:lnTo>
                    <a:pt x="4736586" y="2280481"/>
                  </a:lnTo>
                  <a:lnTo>
                    <a:pt x="4742328" y="2314233"/>
                  </a:lnTo>
                  <a:lnTo>
                    <a:pt x="4733275" y="2347267"/>
                  </a:lnTo>
                  <a:lnTo>
                    <a:pt x="4709789" y="2372392"/>
                  </a:lnTo>
                  <a:lnTo>
                    <a:pt x="4672231" y="2382415"/>
                  </a:lnTo>
                  <a:close/>
                </a:path>
                <a:path w="5575934" h="4831080" extrusionOk="0">
                  <a:moveTo>
                    <a:pt x="4892930" y="3631337"/>
                  </a:moveTo>
                  <a:lnTo>
                    <a:pt x="4855363" y="3621374"/>
                  </a:lnTo>
                  <a:lnTo>
                    <a:pt x="4831875" y="3596286"/>
                  </a:lnTo>
                  <a:lnTo>
                    <a:pt x="4822824" y="3563272"/>
                  </a:lnTo>
                  <a:lnTo>
                    <a:pt x="4828569" y="3529530"/>
                  </a:lnTo>
                  <a:lnTo>
                    <a:pt x="4849469" y="3502260"/>
                  </a:lnTo>
                  <a:lnTo>
                    <a:pt x="4885880" y="3488662"/>
                  </a:lnTo>
                  <a:lnTo>
                    <a:pt x="4922153" y="3493818"/>
                  </a:lnTo>
                  <a:lnTo>
                    <a:pt x="4947114" y="3513010"/>
                  </a:lnTo>
                  <a:lnTo>
                    <a:pt x="4960498" y="3540860"/>
                  </a:lnTo>
                  <a:lnTo>
                    <a:pt x="4962037" y="3571994"/>
                  </a:lnTo>
                  <a:lnTo>
                    <a:pt x="4951467" y="3601036"/>
                  </a:lnTo>
                  <a:lnTo>
                    <a:pt x="4928520" y="3622609"/>
                  </a:lnTo>
                  <a:lnTo>
                    <a:pt x="4892930" y="3631337"/>
                  </a:lnTo>
                  <a:close/>
                </a:path>
                <a:path w="5575934" h="4831080" extrusionOk="0">
                  <a:moveTo>
                    <a:pt x="4737631" y="4220611"/>
                  </a:moveTo>
                  <a:lnTo>
                    <a:pt x="4702122" y="4211890"/>
                  </a:lnTo>
                  <a:lnTo>
                    <a:pt x="4679213" y="4190320"/>
                  </a:lnTo>
                  <a:lnTo>
                    <a:pt x="4668646" y="4161279"/>
                  </a:lnTo>
                  <a:lnTo>
                    <a:pt x="4670168" y="4130142"/>
                  </a:lnTo>
                  <a:lnTo>
                    <a:pt x="4683522" y="4102288"/>
                  </a:lnTo>
                  <a:lnTo>
                    <a:pt x="4708453" y="4083094"/>
                  </a:lnTo>
                  <a:lnTo>
                    <a:pt x="4744706" y="4077936"/>
                  </a:lnTo>
                  <a:lnTo>
                    <a:pt x="4781119" y="4091538"/>
                  </a:lnTo>
                  <a:lnTo>
                    <a:pt x="4802021" y="4118815"/>
                  </a:lnTo>
                  <a:lnTo>
                    <a:pt x="4807768" y="4152564"/>
                  </a:lnTo>
                  <a:lnTo>
                    <a:pt x="4798715" y="4185582"/>
                  </a:lnTo>
                  <a:lnTo>
                    <a:pt x="4775217" y="4210666"/>
                  </a:lnTo>
                  <a:lnTo>
                    <a:pt x="4737631" y="4220611"/>
                  </a:lnTo>
                  <a:close/>
                </a:path>
                <a:path w="5575934" h="4831080" extrusionOk="0">
                  <a:moveTo>
                    <a:pt x="5415079" y="4830735"/>
                  </a:moveTo>
                  <a:lnTo>
                    <a:pt x="5379563" y="4822051"/>
                  </a:lnTo>
                  <a:lnTo>
                    <a:pt x="5356650" y="4800491"/>
                  </a:lnTo>
                  <a:lnTo>
                    <a:pt x="5346083" y="4771443"/>
                  </a:lnTo>
                  <a:lnTo>
                    <a:pt x="5347604" y="4740293"/>
                  </a:lnTo>
                  <a:lnTo>
                    <a:pt x="5360957" y="4712430"/>
                  </a:lnTo>
                  <a:lnTo>
                    <a:pt x="5385885" y="4693240"/>
                  </a:lnTo>
                  <a:lnTo>
                    <a:pt x="5422129" y="4688110"/>
                  </a:lnTo>
                  <a:lnTo>
                    <a:pt x="5422129" y="4687960"/>
                  </a:lnTo>
                  <a:lnTo>
                    <a:pt x="5458539" y="4701548"/>
                  </a:lnTo>
                  <a:lnTo>
                    <a:pt x="5479435" y="4728831"/>
                  </a:lnTo>
                  <a:lnTo>
                    <a:pt x="5485176" y="4762600"/>
                  </a:lnTo>
                  <a:lnTo>
                    <a:pt x="5476124" y="4795647"/>
                  </a:lnTo>
                  <a:lnTo>
                    <a:pt x="5452638" y="4820761"/>
                  </a:lnTo>
                  <a:lnTo>
                    <a:pt x="5415079" y="4830735"/>
                  </a:lnTo>
                  <a:close/>
                </a:path>
                <a:path w="5575934" h="4831080" extrusionOk="0">
                  <a:moveTo>
                    <a:pt x="5089355" y="2845839"/>
                  </a:moveTo>
                  <a:lnTo>
                    <a:pt x="5051783" y="2835879"/>
                  </a:lnTo>
                  <a:lnTo>
                    <a:pt x="5028300" y="2810799"/>
                  </a:lnTo>
                  <a:lnTo>
                    <a:pt x="5019258" y="2777792"/>
                  </a:lnTo>
                  <a:lnTo>
                    <a:pt x="5025011" y="2744054"/>
                  </a:lnTo>
                  <a:lnTo>
                    <a:pt x="5045909" y="2716779"/>
                  </a:lnTo>
                  <a:lnTo>
                    <a:pt x="5082305" y="2703164"/>
                  </a:lnTo>
                  <a:lnTo>
                    <a:pt x="5118510" y="2708336"/>
                  </a:lnTo>
                  <a:lnTo>
                    <a:pt x="5143423" y="2727533"/>
                  </a:lnTo>
                  <a:lnTo>
                    <a:pt x="5156778" y="2755383"/>
                  </a:lnTo>
                  <a:lnTo>
                    <a:pt x="5158312" y="2786512"/>
                  </a:lnTo>
                  <a:lnTo>
                    <a:pt x="5147763" y="2815546"/>
                  </a:lnTo>
                  <a:lnTo>
                    <a:pt x="5124865" y="2837113"/>
                  </a:lnTo>
                  <a:lnTo>
                    <a:pt x="5089355" y="2845839"/>
                  </a:lnTo>
                  <a:close/>
                </a:path>
                <a:path w="5575934" h="4831080" extrusionOk="0">
                  <a:moveTo>
                    <a:pt x="5497563" y="3814402"/>
                  </a:moveTo>
                  <a:close/>
                </a:path>
                <a:path w="5575934" h="4831080" extrusionOk="0">
                  <a:moveTo>
                    <a:pt x="5504654" y="3957061"/>
                  </a:moveTo>
                  <a:lnTo>
                    <a:pt x="5467099" y="3947116"/>
                  </a:lnTo>
                  <a:lnTo>
                    <a:pt x="5443621" y="3922033"/>
                  </a:lnTo>
                  <a:lnTo>
                    <a:pt x="5434576" y="3889015"/>
                  </a:lnTo>
                  <a:lnTo>
                    <a:pt x="5440321" y="3855265"/>
                  </a:lnTo>
                  <a:lnTo>
                    <a:pt x="5461212" y="3827988"/>
                  </a:lnTo>
                  <a:lnTo>
                    <a:pt x="5497563" y="3814402"/>
                  </a:lnTo>
                  <a:lnTo>
                    <a:pt x="5533741" y="3819537"/>
                  </a:lnTo>
                  <a:lnTo>
                    <a:pt x="5558709" y="3838732"/>
                  </a:lnTo>
                  <a:lnTo>
                    <a:pt x="5572096" y="3866590"/>
                  </a:lnTo>
                  <a:lnTo>
                    <a:pt x="5573644" y="3897732"/>
                  </a:lnTo>
                  <a:lnTo>
                    <a:pt x="5563093" y="3926777"/>
                  </a:lnTo>
                  <a:lnTo>
                    <a:pt x="5540183" y="3948347"/>
                  </a:lnTo>
                  <a:lnTo>
                    <a:pt x="5504654" y="3957061"/>
                  </a:lnTo>
                  <a:close/>
                </a:path>
                <a:path w="5575934" h="4831080" extrusionOk="0">
                  <a:moveTo>
                    <a:pt x="5362145" y="1701369"/>
                  </a:moveTo>
                  <a:close/>
                </a:path>
                <a:path w="5575934" h="4831080" extrusionOk="0">
                  <a:moveTo>
                    <a:pt x="5369204" y="1844028"/>
                  </a:moveTo>
                  <a:lnTo>
                    <a:pt x="5331642" y="1834066"/>
                  </a:lnTo>
                  <a:lnTo>
                    <a:pt x="5308167" y="1808977"/>
                  </a:lnTo>
                  <a:lnTo>
                    <a:pt x="5299130" y="1775963"/>
                  </a:lnTo>
                  <a:lnTo>
                    <a:pt x="5304884" y="1742222"/>
                  </a:lnTo>
                  <a:lnTo>
                    <a:pt x="5325783" y="1714953"/>
                  </a:lnTo>
                  <a:lnTo>
                    <a:pt x="5362145" y="1701369"/>
                  </a:lnTo>
                  <a:lnTo>
                    <a:pt x="5398338" y="1706530"/>
                  </a:lnTo>
                  <a:lnTo>
                    <a:pt x="5423295" y="1725738"/>
                  </a:lnTo>
                  <a:lnTo>
                    <a:pt x="5436669" y="1753602"/>
                  </a:lnTo>
                  <a:lnTo>
                    <a:pt x="5438204" y="1784742"/>
                  </a:lnTo>
                  <a:lnTo>
                    <a:pt x="5427643" y="1813779"/>
                  </a:lnTo>
                  <a:lnTo>
                    <a:pt x="5404728" y="1835334"/>
                  </a:lnTo>
                  <a:lnTo>
                    <a:pt x="5369204" y="1844028"/>
                  </a:lnTo>
                  <a:close/>
                </a:path>
                <a:path w="5575934" h="4831080" extrusionOk="0">
                  <a:moveTo>
                    <a:pt x="3595283" y="3271288"/>
                  </a:moveTo>
                  <a:lnTo>
                    <a:pt x="3559748" y="3262559"/>
                  </a:lnTo>
                  <a:lnTo>
                    <a:pt x="3536822" y="3240986"/>
                  </a:lnTo>
                  <a:lnTo>
                    <a:pt x="3526246" y="3211945"/>
                  </a:lnTo>
                  <a:lnTo>
                    <a:pt x="3527762" y="3180811"/>
                  </a:lnTo>
                  <a:lnTo>
                    <a:pt x="3541112" y="3152960"/>
                  </a:lnTo>
                  <a:lnTo>
                    <a:pt x="3566038" y="3133769"/>
                  </a:lnTo>
                  <a:lnTo>
                    <a:pt x="3602283" y="3128613"/>
                  </a:lnTo>
                  <a:lnTo>
                    <a:pt x="3638761" y="3142211"/>
                  </a:lnTo>
                  <a:lnTo>
                    <a:pt x="3659690" y="3169481"/>
                  </a:lnTo>
                  <a:lnTo>
                    <a:pt x="3665439" y="3203222"/>
                  </a:lnTo>
                  <a:lnTo>
                    <a:pt x="3656375" y="3236237"/>
                  </a:lnTo>
                  <a:lnTo>
                    <a:pt x="3632867" y="3261325"/>
                  </a:lnTo>
                  <a:lnTo>
                    <a:pt x="3595283" y="3271288"/>
                  </a:lnTo>
                  <a:close/>
                </a:path>
                <a:path w="5575934" h="4831080" extrusionOk="0">
                  <a:moveTo>
                    <a:pt x="3205009" y="1565116"/>
                  </a:moveTo>
                  <a:lnTo>
                    <a:pt x="3167454" y="1555134"/>
                  </a:lnTo>
                  <a:lnTo>
                    <a:pt x="3143977" y="1530034"/>
                  </a:lnTo>
                  <a:lnTo>
                    <a:pt x="3134937" y="1497015"/>
                  </a:lnTo>
                  <a:lnTo>
                    <a:pt x="3140690" y="1463278"/>
                  </a:lnTo>
                  <a:lnTo>
                    <a:pt x="3161595" y="1436021"/>
                  </a:lnTo>
                  <a:lnTo>
                    <a:pt x="3198009" y="1422444"/>
                  </a:lnTo>
                  <a:lnTo>
                    <a:pt x="3234260" y="1427600"/>
                  </a:lnTo>
                  <a:lnTo>
                    <a:pt x="3259202" y="1446798"/>
                  </a:lnTo>
                  <a:lnTo>
                    <a:pt x="3272570" y="1474656"/>
                  </a:lnTo>
                  <a:lnTo>
                    <a:pt x="3274099" y="1505796"/>
                  </a:lnTo>
                  <a:lnTo>
                    <a:pt x="3263525" y="1534839"/>
                  </a:lnTo>
                  <a:lnTo>
                    <a:pt x="3240583" y="1556406"/>
                  </a:lnTo>
                  <a:lnTo>
                    <a:pt x="3205009" y="1565116"/>
                  </a:lnTo>
                  <a:close/>
                </a:path>
                <a:path w="5575934" h="4831080" extrusionOk="0">
                  <a:moveTo>
                    <a:pt x="3113134" y="3472112"/>
                  </a:moveTo>
                  <a:lnTo>
                    <a:pt x="3075579" y="3462150"/>
                  </a:lnTo>
                  <a:lnTo>
                    <a:pt x="3052101" y="3437061"/>
                  </a:lnTo>
                  <a:lnTo>
                    <a:pt x="3043056" y="3404047"/>
                  </a:lnTo>
                  <a:lnTo>
                    <a:pt x="3048801" y="3370305"/>
                  </a:lnTo>
                  <a:lnTo>
                    <a:pt x="3069691" y="3343036"/>
                  </a:lnTo>
                  <a:lnTo>
                    <a:pt x="3106084" y="3329438"/>
                  </a:lnTo>
                  <a:lnTo>
                    <a:pt x="3142371" y="3334611"/>
                  </a:lnTo>
                  <a:lnTo>
                    <a:pt x="3167335" y="3353811"/>
                  </a:lnTo>
                  <a:lnTo>
                    <a:pt x="3180714" y="3381664"/>
                  </a:lnTo>
                  <a:lnTo>
                    <a:pt x="3182246" y="3412796"/>
                  </a:lnTo>
                  <a:lnTo>
                    <a:pt x="3171668" y="3441831"/>
                  </a:lnTo>
                  <a:lnTo>
                    <a:pt x="3148718" y="3463394"/>
                  </a:lnTo>
                  <a:lnTo>
                    <a:pt x="3113134" y="3472112"/>
                  </a:lnTo>
                  <a:close/>
                </a:path>
                <a:path w="5575934" h="4831080" extrusionOk="0">
                  <a:moveTo>
                    <a:pt x="3340358" y="4584610"/>
                  </a:moveTo>
                  <a:lnTo>
                    <a:pt x="3302800" y="4574665"/>
                  </a:lnTo>
                  <a:lnTo>
                    <a:pt x="3279314" y="4549582"/>
                  </a:lnTo>
                  <a:lnTo>
                    <a:pt x="3270262" y="4516563"/>
                  </a:lnTo>
                  <a:lnTo>
                    <a:pt x="3276003" y="4482814"/>
                  </a:lnTo>
                  <a:lnTo>
                    <a:pt x="3296899" y="4455537"/>
                  </a:lnTo>
                  <a:lnTo>
                    <a:pt x="3333309" y="4441935"/>
                  </a:lnTo>
                  <a:lnTo>
                    <a:pt x="3369589" y="4447111"/>
                  </a:lnTo>
                  <a:lnTo>
                    <a:pt x="3394568" y="4466318"/>
                  </a:lnTo>
                  <a:lnTo>
                    <a:pt x="3407973" y="4494178"/>
                  </a:lnTo>
                  <a:lnTo>
                    <a:pt x="3409528" y="4525315"/>
                  </a:lnTo>
                  <a:lnTo>
                    <a:pt x="3398961" y="4554350"/>
                  </a:lnTo>
                  <a:lnTo>
                    <a:pt x="3375995" y="4575908"/>
                  </a:lnTo>
                  <a:lnTo>
                    <a:pt x="3340358" y="4584610"/>
                  </a:lnTo>
                  <a:close/>
                </a:path>
                <a:path w="5575934" h="4831080" extrusionOk="0">
                  <a:moveTo>
                    <a:pt x="3112134" y="541568"/>
                  </a:moveTo>
                  <a:lnTo>
                    <a:pt x="3074579" y="531588"/>
                  </a:lnTo>
                  <a:lnTo>
                    <a:pt x="3051103" y="506495"/>
                  </a:lnTo>
                  <a:lnTo>
                    <a:pt x="3042062" y="473483"/>
                  </a:lnTo>
                  <a:lnTo>
                    <a:pt x="3047816" y="439749"/>
                  </a:lnTo>
                  <a:lnTo>
                    <a:pt x="3068720" y="412487"/>
                  </a:lnTo>
                  <a:lnTo>
                    <a:pt x="3105134" y="398893"/>
                  </a:lnTo>
                  <a:lnTo>
                    <a:pt x="3141373" y="404065"/>
                  </a:lnTo>
                  <a:lnTo>
                    <a:pt x="3166318" y="423268"/>
                  </a:lnTo>
                  <a:lnTo>
                    <a:pt x="3179697" y="451125"/>
                  </a:lnTo>
                  <a:lnTo>
                    <a:pt x="3181240" y="482261"/>
                  </a:lnTo>
                  <a:lnTo>
                    <a:pt x="3170674" y="511298"/>
                  </a:lnTo>
                  <a:lnTo>
                    <a:pt x="3147729" y="532859"/>
                  </a:lnTo>
                  <a:lnTo>
                    <a:pt x="3112134" y="541568"/>
                  </a:lnTo>
                  <a:close/>
                </a:path>
                <a:path w="5575934" h="4831080" extrusionOk="0">
                  <a:moveTo>
                    <a:pt x="3869057" y="3943236"/>
                  </a:moveTo>
                  <a:lnTo>
                    <a:pt x="3831494" y="3933291"/>
                  </a:lnTo>
                  <a:lnTo>
                    <a:pt x="3808013" y="3908208"/>
                  </a:lnTo>
                  <a:lnTo>
                    <a:pt x="3798970" y="3875190"/>
                  </a:lnTo>
                  <a:lnTo>
                    <a:pt x="3804719" y="3841440"/>
                  </a:lnTo>
                  <a:lnTo>
                    <a:pt x="3825613" y="3814163"/>
                  </a:lnTo>
                  <a:lnTo>
                    <a:pt x="3862007" y="3800562"/>
                  </a:lnTo>
                  <a:lnTo>
                    <a:pt x="3898277" y="3805728"/>
                  </a:lnTo>
                  <a:lnTo>
                    <a:pt x="3923232" y="3824929"/>
                  </a:lnTo>
                  <a:lnTo>
                    <a:pt x="3936609" y="3852786"/>
                  </a:lnTo>
                  <a:lnTo>
                    <a:pt x="3938143" y="3883922"/>
                  </a:lnTo>
                  <a:lnTo>
                    <a:pt x="3927572" y="3912961"/>
                  </a:lnTo>
                  <a:lnTo>
                    <a:pt x="3904631" y="3934525"/>
                  </a:lnTo>
                  <a:lnTo>
                    <a:pt x="3869057" y="3943236"/>
                  </a:lnTo>
                  <a:close/>
                </a:path>
                <a:path w="5575934" h="4831080" extrusionOk="0">
                  <a:moveTo>
                    <a:pt x="3892482" y="456096"/>
                  </a:moveTo>
                  <a:lnTo>
                    <a:pt x="3854927" y="446153"/>
                  </a:lnTo>
                  <a:lnTo>
                    <a:pt x="3831449" y="421077"/>
                  </a:lnTo>
                  <a:lnTo>
                    <a:pt x="3822404" y="388066"/>
                  </a:lnTo>
                  <a:lnTo>
                    <a:pt x="3828149" y="354321"/>
                  </a:lnTo>
                  <a:lnTo>
                    <a:pt x="3849040" y="327040"/>
                  </a:lnTo>
                  <a:lnTo>
                    <a:pt x="3885432" y="313424"/>
                  </a:lnTo>
                  <a:lnTo>
                    <a:pt x="3921719" y="318662"/>
                  </a:lnTo>
                  <a:lnTo>
                    <a:pt x="3946683" y="337906"/>
                  </a:lnTo>
                  <a:lnTo>
                    <a:pt x="3960063" y="365780"/>
                  </a:lnTo>
                  <a:lnTo>
                    <a:pt x="3961595" y="396910"/>
                  </a:lnTo>
                  <a:lnTo>
                    <a:pt x="3951017" y="425923"/>
                  </a:lnTo>
                  <a:lnTo>
                    <a:pt x="3928067" y="447443"/>
                  </a:lnTo>
                  <a:lnTo>
                    <a:pt x="3892482" y="456096"/>
                  </a:lnTo>
                  <a:close/>
                </a:path>
                <a:path w="5575934" h="4831080" extrusionOk="0">
                  <a:moveTo>
                    <a:pt x="2777385" y="4374836"/>
                  </a:moveTo>
                  <a:lnTo>
                    <a:pt x="2738468" y="4364095"/>
                  </a:lnTo>
                  <a:lnTo>
                    <a:pt x="2715118" y="4337638"/>
                  </a:lnTo>
                  <a:lnTo>
                    <a:pt x="2707335" y="4303323"/>
                  </a:lnTo>
                  <a:lnTo>
                    <a:pt x="2715118" y="4269008"/>
                  </a:lnTo>
                  <a:lnTo>
                    <a:pt x="2738468" y="4242551"/>
                  </a:lnTo>
                  <a:lnTo>
                    <a:pt x="2777385" y="4231811"/>
                  </a:lnTo>
                  <a:lnTo>
                    <a:pt x="2816308" y="4242572"/>
                  </a:lnTo>
                  <a:lnTo>
                    <a:pt x="2839657" y="4269041"/>
                  </a:lnTo>
                  <a:lnTo>
                    <a:pt x="2847434" y="4303361"/>
                  </a:lnTo>
                  <a:lnTo>
                    <a:pt x="2839646" y="4337672"/>
                  </a:lnTo>
                  <a:lnTo>
                    <a:pt x="2816294" y="4364116"/>
                  </a:lnTo>
                  <a:lnTo>
                    <a:pt x="2777385" y="4374836"/>
                  </a:lnTo>
                  <a:close/>
                </a:path>
                <a:path w="5575934" h="4831080" extrusionOk="0">
                  <a:moveTo>
                    <a:pt x="4227732" y="4676710"/>
                  </a:moveTo>
                  <a:lnTo>
                    <a:pt x="4192197" y="4668026"/>
                  </a:lnTo>
                  <a:lnTo>
                    <a:pt x="4169270" y="4646467"/>
                  </a:lnTo>
                  <a:lnTo>
                    <a:pt x="4158694" y="4617418"/>
                  </a:lnTo>
                  <a:lnTo>
                    <a:pt x="4160210" y="4586269"/>
                  </a:lnTo>
                  <a:lnTo>
                    <a:pt x="4173561" y="4558405"/>
                  </a:lnTo>
                  <a:lnTo>
                    <a:pt x="4198487" y="4539215"/>
                  </a:lnTo>
                  <a:lnTo>
                    <a:pt x="4234732" y="4534085"/>
                  </a:lnTo>
                  <a:lnTo>
                    <a:pt x="4271145" y="4547652"/>
                  </a:lnTo>
                  <a:lnTo>
                    <a:pt x="4292050" y="4574918"/>
                  </a:lnTo>
                  <a:lnTo>
                    <a:pt x="4297803" y="4608669"/>
                  </a:lnTo>
                  <a:lnTo>
                    <a:pt x="4288763" y="4641694"/>
                  </a:lnTo>
                  <a:lnTo>
                    <a:pt x="4265287" y="4666779"/>
                  </a:lnTo>
                  <a:lnTo>
                    <a:pt x="4227732" y="4676710"/>
                  </a:lnTo>
                  <a:close/>
                </a:path>
                <a:path w="5575934" h="4831080" extrusionOk="0">
                  <a:moveTo>
                    <a:pt x="4422556" y="1196874"/>
                  </a:moveTo>
                  <a:lnTo>
                    <a:pt x="4387022" y="1188163"/>
                  </a:lnTo>
                  <a:lnTo>
                    <a:pt x="4364095" y="1166596"/>
                  </a:lnTo>
                  <a:lnTo>
                    <a:pt x="4353519" y="1137552"/>
                  </a:lnTo>
                  <a:lnTo>
                    <a:pt x="4355035" y="1106412"/>
                  </a:lnTo>
                  <a:lnTo>
                    <a:pt x="4368385" y="1078553"/>
                  </a:lnTo>
                  <a:lnTo>
                    <a:pt x="4393312" y="1059356"/>
                  </a:lnTo>
                  <a:lnTo>
                    <a:pt x="4429556" y="1054200"/>
                  </a:lnTo>
                  <a:lnTo>
                    <a:pt x="4465970" y="1067798"/>
                  </a:lnTo>
                  <a:lnTo>
                    <a:pt x="4486875" y="1095067"/>
                  </a:lnTo>
                  <a:lnTo>
                    <a:pt x="4492628" y="1128809"/>
                  </a:lnTo>
                  <a:lnTo>
                    <a:pt x="4483588" y="1161824"/>
                  </a:lnTo>
                  <a:lnTo>
                    <a:pt x="4460111" y="1186912"/>
                  </a:lnTo>
                  <a:lnTo>
                    <a:pt x="4422556" y="1196874"/>
                  </a:lnTo>
                  <a:close/>
                </a:path>
              </a:pathLst>
            </a:custGeom>
            <a:solidFill>
              <a:srgbClr val="004491">
                <a:alpha val="4310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84" name="Google Shape;784;g9aed4ec4b9_7_64"/>
          <p:cNvSpPr txBox="1">
            <a:spLocks noGrp="1"/>
          </p:cNvSpPr>
          <p:nvPr>
            <p:ph type="title"/>
          </p:nvPr>
        </p:nvSpPr>
        <p:spPr>
          <a:xfrm>
            <a:off x="91000" y="172700"/>
            <a:ext cx="36189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solidFill>
                  <a:srgbClr val="0044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5" name="Google Shape;785;g9aed4ec4b9_7_64"/>
          <p:cNvSpPr txBox="1">
            <a:spLocks noGrp="1"/>
          </p:cNvSpPr>
          <p:nvPr>
            <p:ph type="title"/>
          </p:nvPr>
        </p:nvSpPr>
        <p:spPr>
          <a:xfrm>
            <a:off x="338825" y="771275"/>
            <a:ext cx="8638500" cy="42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endParaRPr sz="1200" b="0">
              <a:solidFill>
                <a:srgbClr val="3D3D3D"/>
              </a:solidFill>
              <a:highlight>
                <a:srgbClr val="6FA8D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-US" sz="1200" b="0">
                <a:solidFill>
                  <a:srgbClr val="3D3D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[15] M. Hussin and N. Hanis Mohd Fouzi, "Computer Games as Learning Tool towards Children Road Safety Education", International Journal of Engineering &amp; Technology, vol. 7, no. 415, p. 230, 2018. </a:t>
            </a:r>
            <a:endParaRPr sz="1200" b="0">
              <a:solidFill>
                <a:srgbClr val="3D3D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-US" sz="1200" b="0">
                <a:solidFill>
                  <a:srgbClr val="3D3D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[16] “Road traffic injuries,” World Health Organization. [Online]. Available: https://www.who.int/news-room/factsheets/detail/road-traffic-injuries. [Accessed: 03- Feb-2020].</a:t>
            </a:r>
            <a:endParaRPr sz="1200" b="0">
              <a:solidFill>
                <a:srgbClr val="3D3D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>
                <a:solidFill>
                  <a:srgbClr val="3D3D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[17] “Road Signs Game - Apps on Google Play,” Google. [Online]. Available: https://play.google.com/store/apps/details?id=com.wmm.androidgame&amp;hl=en. [Accessed: 03-Feb-2020].</a:t>
            </a:r>
            <a:endParaRPr sz="1200" b="0">
              <a:solidFill>
                <a:srgbClr val="3D3D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>
                <a:solidFill>
                  <a:srgbClr val="3D3D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[18] “Pic Quiz: Road Signs - Apps on Google Play,” Google. [Online]. Available: https://play.google.com/store/apps/details?id=air.RoadSignQuiz&amp;hl=en. [Accessed: 03-Feb-2020].</a:t>
            </a:r>
            <a:endParaRPr sz="1200" b="0">
              <a:solidFill>
                <a:srgbClr val="3D3D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>
                <a:solidFill>
                  <a:srgbClr val="3D3D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[19] “Pinoy Road Signs Quiz Game - Apps on Google Play,” Google. [Online]. Available: https://play.google.com/store/apps/details?id=com.allanjeffreynaval.pinoyroadsignquiz. [Accessed: 03-Feb-2020].</a:t>
            </a:r>
            <a:endParaRPr sz="1200" b="0">
              <a:solidFill>
                <a:srgbClr val="3D3D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>
                <a:solidFill>
                  <a:srgbClr val="3D3D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[20] “Memory Game - Road Signs - Apps on Google Play,” Google. [Online]. Available: https://play.google.com/store/apps/details?id=com.wMemorygameroadsigns_9976519. [Accessed: 03-Feb-2020].</a:t>
            </a:r>
            <a:endParaRPr sz="1200" b="0">
              <a:solidFill>
                <a:srgbClr val="3D3D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6" name="Google Shape;786;g9aed4ec4b9_7_64"/>
          <p:cNvSpPr txBox="1"/>
          <p:nvPr/>
        </p:nvSpPr>
        <p:spPr>
          <a:xfrm>
            <a:off x="8689700" y="4701450"/>
            <a:ext cx="495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45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87" name="Google Shape;787;g9aed4ec4b9_7_64"/>
          <p:cNvSpPr txBox="1"/>
          <p:nvPr/>
        </p:nvSpPr>
        <p:spPr>
          <a:xfrm>
            <a:off x="7275" y="4572000"/>
            <a:ext cx="83595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88" name="Google Shape;788;g9aed4ec4b9_7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" name="Google Shape;793;g9aed4ec4b9_7_52"/>
          <p:cNvGrpSpPr/>
          <p:nvPr/>
        </p:nvGrpSpPr>
        <p:grpSpPr>
          <a:xfrm>
            <a:off x="3078593" y="0"/>
            <a:ext cx="6065400" cy="5143500"/>
            <a:chOff x="3078593" y="0"/>
            <a:chExt cx="6065400" cy="5143500"/>
          </a:xfrm>
        </p:grpSpPr>
        <p:sp>
          <p:nvSpPr>
            <p:cNvPr id="794" name="Google Shape;794;g9aed4ec4b9_7_52"/>
            <p:cNvSpPr/>
            <p:nvPr/>
          </p:nvSpPr>
          <p:spPr>
            <a:xfrm>
              <a:off x="3078593" y="0"/>
              <a:ext cx="6065400" cy="5143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5" name="Google Shape;795;g9aed4ec4b9_7_52"/>
            <p:cNvSpPr/>
            <p:nvPr/>
          </p:nvSpPr>
          <p:spPr>
            <a:xfrm>
              <a:off x="3404127" y="210929"/>
              <a:ext cx="5575934" cy="4831080"/>
            </a:xfrm>
            <a:custGeom>
              <a:avLst/>
              <a:gdLst/>
              <a:ahLst/>
              <a:cxnLst/>
              <a:rect l="l" t="t" r="r" b="b"/>
              <a:pathLst>
                <a:path w="5575934" h="4831080" extrusionOk="0">
                  <a:moveTo>
                    <a:pt x="1666737" y="3921911"/>
                  </a:moveTo>
                  <a:lnTo>
                    <a:pt x="1629185" y="3911949"/>
                  </a:lnTo>
                  <a:lnTo>
                    <a:pt x="1605717" y="3886861"/>
                  </a:lnTo>
                  <a:lnTo>
                    <a:pt x="1596684" y="3853846"/>
                  </a:lnTo>
                  <a:lnTo>
                    <a:pt x="1602441" y="3820104"/>
                  </a:lnTo>
                  <a:lnTo>
                    <a:pt x="1623340" y="3792835"/>
                  </a:lnTo>
                  <a:lnTo>
                    <a:pt x="1659737" y="3779237"/>
                  </a:lnTo>
                  <a:lnTo>
                    <a:pt x="1696005" y="3784428"/>
                  </a:lnTo>
                  <a:lnTo>
                    <a:pt x="1720956" y="3803641"/>
                  </a:lnTo>
                  <a:lnTo>
                    <a:pt x="1734326" y="3831500"/>
                  </a:lnTo>
                  <a:lnTo>
                    <a:pt x="1735853" y="3862632"/>
                  </a:lnTo>
                  <a:lnTo>
                    <a:pt x="1725272" y="3891660"/>
                  </a:lnTo>
                  <a:lnTo>
                    <a:pt x="1702321" y="3913212"/>
                  </a:lnTo>
                  <a:lnTo>
                    <a:pt x="1666737" y="3921911"/>
                  </a:lnTo>
                  <a:close/>
                </a:path>
                <a:path w="5575934" h="4831080" extrusionOk="0">
                  <a:moveTo>
                    <a:pt x="1369087" y="854563"/>
                  </a:moveTo>
                  <a:lnTo>
                    <a:pt x="1331536" y="844600"/>
                  </a:lnTo>
                  <a:lnTo>
                    <a:pt x="1308067" y="819512"/>
                  </a:lnTo>
                  <a:lnTo>
                    <a:pt x="1299034" y="786497"/>
                  </a:lnTo>
                  <a:lnTo>
                    <a:pt x="1304791" y="752755"/>
                  </a:lnTo>
                  <a:lnTo>
                    <a:pt x="1325691" y="725486"/>
                  </a:lnTo>
                  <a:lnTo>
                    <a:pt x="1362087" y="711888"/>
                  </a:lnTo>
                  <a:lnTo>
                    <a:pt x="1398358" y="717062"/>
                  </a:lnTo>
                  <a:lnTo>
                    <a:pt x="1423315" y="736271"/>
                  </a:lnTo>
                  <a:lnTo>
                    <a:pt x="1436693" y="764135"/>
                  </a:lnTo>
                  <a:lnTo>
                    <a:pt x="1438225" y="795275"/>
                  </a:lnTo>
                  <a:lnTo>
                    <a:pt x="1427645" y="824313"/>
                  </a:lnTo>
                  <a:lnTo>
                    <a:pt x="1404688" y="845868"/>
                  </a:lnTo>
                  <a:lnTo>
                    <a:pt x="1369087" y="854563"/>
                  </a:lnTo>
                  <a:close/>
                </a:path>
                <a:path w="5575934" h="4831080" extrusionOk="0">
                  <a:moveTo>
                    <a:pt x="1242843" y="4610381"/>
                  </a:moveTo>
                  <a:lnTo>
                    <a:pt x="1242988" y="4610360"/>
                  </a:lnTo>
                  <a:lnTo>
                    <a:pt x="1242843" y="4610381"/>
                  </a:lnTo>
                  <a:close/>
                </a:path>
                <a:path w="5575934" h="4831080" extrusionOk="0">
                  <a:moveTo>
                    <a:pt x="1235963" y="4752985"/>
                  </a:moveTo>
                  <a:lnTo>
                    <a:pt x="1200436" y="4744304"/>
                  </a:lnTo>
                  <a:lnTo>
                    <a:pt x="1177513" y="4722750"/>
                  </a:lnTo>
                  <a:lnTo>
                    <a:pt x="1166938" y="4693709"/>
                  </a:lnTo>
                  <a:lnTo>
                    <a:pt x="1168454" y="4662565"/>
                  </a:lnTo>
                  <a:lnTo>
                    <a:pt x="1181805" y="4634702"/>
                  </a:lnTo>
                  <a:lnTo>
                    <a:pt x="1206735" y="4615505"/>
                  </a:lnTo>
                  <a:lnTo>
                    <a:pt x="1242843" y="4610381"/>
                  </a:lnTo>
                  <a:lnTo>
                    <a:pt x="1279206" y="4623927"/>
                  </a:lnTo>
                  <a:lnTo>
                    <a:pt x="1300124" y="4651192"/>
                  </a:lnTo>
                  <a:lnTo>
                    <a:pt x="1305900" y="4684944"/>
                  </a:lnTo>
                  <a:lnTo>
                    <a:pt x="1296893" y="4717969"/>
                  </a:lnTo>
                  <a:lnTo>
                    <a:pt x="1273461" y="4743054"/>
                  </a:lnTo>
                  <a:lnTo>
                    <a:pt x="1235963" y="4752985"/>
                  </a:lnTo>
                  <a:close/>
                </a:path>
                <a:path w="5575934" h="4831080" extrusionOk="0">
                  <a:moveTo>
                    <a:pt x="1325887" y="3087388"/>
                  </a:moveTo>
                  <a:lnTo>
                    <a:pt x="1290371" y="3078689"/>
                  </a:lnTo>
                  <a:lnTo>
                    <a:pt x="1267458" y="3057123"/>
                  </a:lnTo>
                  <a:lnTo>
                    <a:pt x="1256891" y="3028075"/>
                  </a:lnTo>
                  <a:lnTo>
                    <a:pt x="1258412" y="2996931"/>
                  </a:lnTo>
                  <a:lnTo>
                    <a:pt x="1271765" y="2969075"/>
                  </a:lnTo>
                  <a:lnTo>
                    <a:pt x="1296693" y="2949890"/>
                  </a:lnTo>
                  <a:lnTo>
                    <a:pt x="1332937" y="2944763"/>
                  </a:lnTo>
                  <a:lnTo>
                    <a:pt x="1369347" y="2958384"/>
                  </a:lnTo>
                  <a:lnTo>
                    <a:pt x="1390243" y="2985701"/>
                  </a:lnTo>
                  <a:lnTo>
                    <a:pt x="1395984" y="3019488"/>
                  </a:lnTo>
                  <a:lnTo>
                    <a:pt x="1386932" y="3052517"/>
                  </a:lnTo>
                  <a:lnTo>
                    <a:pt x="1363446" y="3077559"/>
                  </a:lnTo>
                  <a:lnTo>
                    <a:pt x="1325887" y="3087388"/>
                  </a:lnTo>
                  <a:close/>
                </a:path>
                <a:path w="5575934" h="4831080" extrusionOk="0">
                  <a:moveTo>
                    <a:pt x="2010611" y="2434689"/>
                  </a:moveTo>
                  <a:lnTo>
                    <a:pt x="1973056" y="2424727"/>
                  </a:lnTo>
                  <a:lnTo>
                    <a:pt x="1949578" y="2399639"/>
                  </a:lnTo>
                  <a:lnTo>
                    <a:pt x="1940533" y="2366624"/>
                  </a:lnTo>
                  <a:lnTo>
                    <a:pt x="1946278" y="2332882"/>
                  </a:lnTo>
                  <a:lnTo>
                    <a:pt x="1967169" y="2305613"/>
                  </a:lnTo>
                  <a:lnTo>
                    <a:pt x="2003561" y="2292015"/>
                  </a:lnTo>
                  <a:lnTo>
                    <a:pt x="2039831" y="2297190"/>
                  </a:lnTo>
                  <a:lnTo>
                    <a:pt x="2064786" y="2316396"/>
                  </a:lnTo>
                  <a:lnTo>
                    <a:pt x="2078163" y="2344256"/>
                  </a:lnTo>
                  <a:lnTo>
                    <a:pt x="2079697" y="2375393"/>
                  </a:lnTo>
                  <a:lnTo>
                    <a:pt x="2069126" y="2404429"/>
                  </a:lnTo>
                  <a:lnTo>
                    <a:pt x="2046185" y="2425987"/>
                  </a:lnTo>
                  <a:lnTo>
                    <a:pt x="2010611" y="2434689"/>
                  </a:lnTo>
                  <a:close/>
                </a:path>
                <a:path w="5575934" h="4831080" extrusionOk="0">
                  <a:moveTo>
                    <a:pt x="2289386" y="2551064"/>
                  </a:moveTo>
                  <a:lnTo>
                    <a:pt x="2251810" y="2541102"/>
                  </a:lnTo>
                  <a:lnTo>
                    <a:pt x="2228319" y="2516013"/>
                  </a:lnTo>
                  <a:lnTo>
                    <a:pt x="2219270" y="2482999"/>
                  </a:lnTo>
                  <a:lnTo>
                    <a:pt x="2225019" y="2449257"/>
                  </a:lnTo>
                  <a:lnTo>
                    <a:pt x="2245922" y="2421987"/>
                  </a:lnTo>
                  <a:lnTo>
                    <a:pt x="2282336" y="2408389"/>
                  </a:lnTo>
                  <a:lnTo>
                    <a:pt x="2318590" y="2413553"/>
                  </a:lnTo>
                  <a:lnTo>
                    <a:pt x="2343539" y="2432748"/>
                  </a:lnTo>
                  <a:lnTo>
                    <a:pt x="2356916" y="2460598"/>
                  </a:lnTo>
                  <a:lnTo>
                    <a:pt x="2358456" y="2491729"/>
                  </a:lnTo>
                  <a:lnTo>
                    <a:pt x="2347892" y="2520767"/>
                  </a:lnTo>
                  <a:lnTo>
                    <a:pt x="2324957" y="2542337"/>
                  </a:lnTo>
                  <a:lnTo>
                    <a:pt x="2289386" y="2551064"/>
                  </a:lnTo>
                  <a:close/>
                </a:path>
                <a:path w="5575934" h="4831080" extrusionOk="0">
                  <a:moveTo>
                    <a:pt x="2612560" y="900562"/>
                  </a:moveTo>
                  <a:lnTo>
                    <a:pt x="2576986" y="891836"/>
                  </a:lnTo>
                  <a:lnTo>
                    <a:pt x="2554045" y="870264"/>
                  </a:lnTo>
                  <a:lnTo>
                    <a:pt x="2543472" y="841221"/>
                  </a:lnTo>
                  <a:lnTo>
                    <a:pt x="2545004" y="810086"/>
                  </a:lnTo>
                  <a:lnTo>
                    <a:pt x="2558376" y="782235"/>
                  </a:lnTo>
                  <a:lnTo>
                    <a:pt x="2583324" y="763044"/>
                  </a:lnTo>
                  <a:lnTo>
                    <a:pt x="2619585" y="757890"/>
                  </a:lnTo>
                  <a:lnTo>
                    <a:pt x="2655999" y="771487"/>
                  </a:lnTo>
                  <a:lnTo>
                    <a:pt x="2676902" y="798756"/>
                  </a:lnTo>
                  <a:lnTo>
                    <a:pt x="2682654" y="832497"/>
                  </a:lnTo>
                  <a:lnTo>
                    <a:pt x="2673609" y="865512"/>
                  </a:lnTo>
                  <a:lnTo>
                    <a:pt x="2650125" y="890600"/>
                  </a:lnTo>
                  <a:lnTo>
                    <a:pt x="2612560" y="900562"/>
                  </a:lnTo>
                  <a:close/>
                </a:path>
                <a:path w="5575934" h="4831080" extrusionOk="0">
                  <a:moveTo>
                    <a:pt x="2631635" y="3813437"/>
                  </a:moveTo>
                  <a:lnTo>
                    <a:pt x="2596100" y="3804725"/>
                  </a:lnTo>
                  <a:lnTo>
                    <a:pt x="2573174" y="3783162"/>
                  </a:lnTo>
                  <a:lnTo>
                    <a:pt x="2562597" y="3754123"/>
                  </a:lnTo>
                  <a:lnTo>
                    <a:pt x="2564113" y="3722986"/>
                  </a:lnTo>
                  <a:lnTo>
                    <a:pt x="2577464" y="3695129"/>
                  </a:lnTo>
                  <a:lnTo>
                    <a:pt x="2602390" y="3675928"/>
                  </a:lnTo>
                  <a:lnTo>
                    <a:pt x="2638635" y="3670762"/>
                  </a:lnTo>
                  <a:lnTo>
                    <a:pt x="2675052" y="3684377"/>
                  </a:lnTo>
                  <a:lnTo>
                    <a:pt x="2695964" y="3711652"/>
                  </a:lnTo>
                  <a:lnTo>
                    <a:pt x="2701725" y="3745390"/>
                  </a:lnTo>
                  <a:lnTo>
                    <a:pt x="2692688" y="3778397"/>
                  </a:lnTo>
                  <a:lnTo>
                    <a:pt x="2669207" y="3803478"/>
                  </a:lnTo>
                  <a:lnTo>
                    <a:pt x="2631635" y="3813437"/>
                  </a:lnTo>
                  <a:close/>
                </a:path>
                <a:path w="5575934" h="4831080" extrusionOk="0">
                  <a:moveTo>
                    <a:pt x="1873486" y="4374886"/>
                  </a:moveTo>
                  <a:lnTo>
                    <a:pt x="1835923" y="4364904"/>
                  </a:lnTo>
                  <a:lnTo>
                    <a:pt x="1812444" y="4339807"/>
                  </a:lnTo>
                  <a:lnTo>
                    <a:pt x="1803405" y="4306792"/>
                  </a:lnTo>
                  <a:lnTo>
                    <a:pt x="1809162" y="4273056"/>
                  </a:lnTo>
                  <a:lnTo>
                    <a:pt x="1830071" y="4245797"/>
                  </a:lnTo>
                  <a:lnTo>
                    <a:pt x="1866486" y="4232211"/>
                  </a:lnTo>
                  <a:lnTo>
                    <a:pt x="1902769" y="4237377"/>
                  </a:lnTo>
                  <a:lnTo>
                    <a:pt x="1927723" y="4256578"/>
                  </a:lnTo>
                  <a:lnTo>
                    <a:pt x="1941089" y="4284435"/>
                  </a:lnTo>
                  <a:lnTo>
                    <a:pt x="1942608" y="4315572"/>
                  </a:lnTo>
                  <a:lnTo>
                    <a:pt x="1932020" y="4344610"/>
                  </a:lnTo>
                  <a:lnTo>
                    <a:pt x="1909066" y="4366174"/>
                  </a:lnTo>
                  <a:lnTo>
                    <a:pt x="1873486" y="4374886"/>
                  </a:lnTo>
                  <a:close/>
                </a:path>
                <a:path w="5575934" h="4831080" extrusionOk="0">
                  <a:moveTo>
                    <a:pt x="937088" y="3271288"/>
                  </a:moveTo>
                  <a:lnTo>
                    <a:pt x="901501" y="3262575"/>
                  </a:lnTo>
                  <a:lnTo>
                    <a:pt x="878560" y="3241008"/>
                  </a:lnTo>
                  <a:lnTo>
                    <a:pt x="867997" y="3211966"/>
                  </a:lnTo>
                  <a:lnTo>
                    <a:pt x="869542" y="3180827"/>
                  </a:lnTo>
                  <a:lnTo>
                    <a:pt x="882927" y="3152969"/>
                  </a:lnTo>
                  <a:lnTo>
                    <a:pt x="907882" y="3133772"/>
                  </a:lnTo>
                  <a:lnTo>
                    <a:pt x="944138" y="3128613"/>
                  </a:lnTo>
                  <a:lnTo>
                    <a:pt x="980552" y="3142232"/>
                  </a:lnTo>
                  <a:lnTo>
                    <a:pt x="1001455" y="3169514"/>
                  </a:lnTo>
                  <a:lnTo>
                    <a:pt x="1007204" y="3203260"/>
                  </a:lnTo>
                  <a:lnTo>
                    <a:pt x="998155" y="3236270"/>
                  </a:lnTo>
                  <a:lnTo>
                    <a:pt x="974664" y="3261346"/>
                  </a:lnTo>
                  <a:lnTo>
                    <a:pt x="937088" y="3271288"/>
                  </a:lnTo>
                  <a:close/>
                </a:path>
                <a:path w="5575934" h="4831080" extrusionOk="0">
                  <a:moveTo>
                    <a:pt x="3201434" y="142671"/>
                  </a:moveTo>
                  <a:lnTo>
                    <a:pt x="3163858" y="132730"/>
                  </a:lnTo>
                  <a:lnTo>
                    <a:pt x="3140367" y="107654"/>
                  </a:lnTo>
                  <a:lnTo>
                    <a:pt x="3131318" y="74643"/>
                  </a:lnTo>
                  <a:lnTo>
                    <a:pt x="3137067" y="40898"/>
                  </a:lnTo>
                  <a:lnTo>
                    <a:pt x="3157970" y="13617"/>
                  </a:lnTo>
                  <a:lnTo>
                    <a:pt x="3194384" y="0"/>
                  </a:lnTo>
                  <a:lnTo>
                    <a:pt x="3230638" y="5168"/>
                  </a:lnTo>
                  <a:lnTo>
                    <a:pt x="3255587" y="24365"/>
                  </a:lnTo>
                  <a:lnTo>
                    <a:pt x="3268964" y="52216"/>
                  </a:lnTo>
                  <a:lnTo>
                    <a:pt x="3270504" y="83346"/>
                  </a:lnTo>
                  <a:lnTo>
                    <a:pt x="3259940" y="112382"/>
                  </a:lnTo>
                  <a:lnTo>
                    <a:pt x="3237005" y="133948"/>
                  </a:lnTo>
                  <a:lnTo>
                    <a:pt x="3201434" y="142671"/>
                  </a:lnTo>
                  <a:close/>
                </a:path>
                <a:path w="5575934" h="4831080" extrusionOk="0">
                  <a:moveTo>
                    <a:pt x="4727731" y="2032750"/>
                  </a:moveTo>
                  <a:lnTo>
                    <a:pt x="4692128" y="2024064"/>
                  </a:lnTo>
                  <a:lnTo>
                    <a:pt x="4669181" y="2002526"/>
                  </a:lnTo>
                  <a:lnTo>
                    <a:pt x="4658618" y="1973509"/>
                  </a:lnTo>
                  <a:lnTo>
                    <a:pt x="4660169" y="1942383"/>
                  </a:lnTo>
                  <a:lnTo>
                    <a:pt x="4673560" y="1914522"/>
                  </a:lnTo>
                  <a:lnTo>
                    <a:pt x="4698521" y="1895295"/>
                  </a:lnTo>
                  <a:lnTo>
                    <a:pt x="4734781" y="1890075"/>
                  </a:lnTo>
                  <a:lnTo>
                    <a:pt x="4771173" y="1903690"/>
                  </a:lnTo>
                  <a:lnTo>
                    <a:pt x="4792064" y="1930964"/>
                  </a:lnTo>
                  <a:lnTo>
                    <a:pt x="4797809" y="1964703"/>
                  </a:lnTo>
                  <a:lnTo>
                    <a:pt x="4788764" y="1997710"/>
                  </a:lnTo>
                  <a:lnTo>
                    <a:pt x="4765286" y="2022791"/>
                  </a:lnTo>
                  <a:lnTo>
                    <a:pt x="4727731" y="2032750"/>
                  </a:lnTo>
                  <a:close/>
                </a:path>
                <a:path w="5575934" h="4831080" extrusionOk="0">
                  <a:moveTo>
                    <a:pt x="2115286" y="543378"/>
                  </a:moveTo>
                  <a:lnTo>
                    <a:pt x="2077734" y="533399"/>
                  </a:lnTo>
                  <a:lnTo>
                    <a:pt x="2054266" y="508306"/>
                  </a:lnTo>
                  <a:lnTo>
                    <a:pt x="2045233" y="475295"/>
                  </a:lnTo>
                  <a:lnTo>
                    <a:pt x="2050990" y="441561"/>
                  </a:lnTo>
                  <a:lnTo>
                    <a:pt x="2071890" y="414300"/>
                  </a:lnTo>
                  <a:lnTo>
                    <a:pt x="2108286" y="400706"/>
                  </a:lnTo>
                  <a:lnTo>
                    <a:pt x="2144521" y="405877"/>
                  </a:lnTo>
                  <a:lnTo>
                    <a:pt x="2169457" y="425080"/>
                  </a:lnTo>
                  <a:lnTo>
                    <a:pt x="2182826" y="452938"/>
                  </a:lnTo>
                  <a:lnTo>
                    <a:pt x="2184360" y="484073"/>
                  </a:lnTo>
                  <a:lnTo>
                    <a:pt x="2173793" y="513109"/>
                  </a:lnTo>
                  <a:lnTo>
                    <a:pt x="2150857" y="534670"/>
                  </a:lnTo>
                  <a:lnTo>
                    <a:pt x="2115286" y="543378"/>
                  </a:lnTo>
                  <a:close/>
                </a:path>
                <a:path w="5575934" h="4831080" extrusionOk="0">
                  <a:moveTo>
                    <a:pt x="5506229" y="2121320"/>
                  </a:moveTo>
                  <a:lnTo>
                    <a:pt x="5468674" y="2111377"/>
                  </a:lnTo>
                  <a:lnTo>
                    <a:pt x="5445196" y="2086301"/>
                  </a:lnTo>
                  <a:lnTo>
                    <a:pt x="5436151" y="2053290"/>
                  </a:lnTo>
                  <a:lnTo>
                    <a:pt x="5441896" y="2019544"/>
                  </a:lnTo>
                  <a:lnTo>
                    <a:pt x="5462787" y="1992263"/>
                  </a:lnTo>
                  <a:lnTo>
                    <a:pt x="5499179" y="1978645"/>
                  </a:lnTo>
                  <a:lnTo>
                    <a:pt x="5535480" y="1983827"/>
                  </a:lnTo>
                  <a:lnTo>
                    <a:pt x="5560448" y="2003024"/>
                  </a:lnTo>
                  <a:lnTo>
                    <a:pt x="5573823" y="2030867"/>
                  </a:lnTo>
                  <a:lnTo>
                    <a:pt x="5575347" y="2061988"/>
                  </a:lnTo>
                  <a:lnTo>
                    <a:pt x="5564761" y="2091016"/>
                  </a:lnTo>
                  <a:lnTo>
                    <a:pt x="5541808" y="2112584"/>
                  </a:lnTo>
                  <a:lnTo>
                    <a:pt x="5506229" y="2121320"/>
                  </a:lnTo>
                  <a:close/>
                </a:path>
                <a:path w="5575934" h="4831080" extrusionOk="0">
                  <a:moveTo>
                    <a:pt x="5504354" y="925875"/>
                  </a:moveTo>
                  <a:lnTo>
                    <a:pt x="5466799" y="915959"/>
                  </a:lnTo>
                  <a:lnTo>
                    <a:pt x="5443321" y="890879"/>
                  </a:lnTo>
                  <a:lnTo>
                    <a:pt x="5434276" y="857851"/>
                  </a:lnTo>
                  <a:lnTo>
                    <a:pt x="5440021" y="824093"/>
                  </a:lnTo>
                  <a:lnTo>
                    <a:pt x="5460912" y="796821"/>
                  </a:lnTo>
                  <a:lnTo>
                    <a:pt x="5497304" y="783250"/>
                  </a:lnTo>
                  <a:lnTo>
                    <a:pt x="5533567" y="788406"/>
                  </a:lnTo>
                  <a:lnTo>
                    <a:pt x="5558522" y="807601"/>
                  </a:lnTo>
                  <a:lnTo>
                    <a:pt x="5571903" y="835457"/>
                  </a:lnTo>
                  <a:lnTo>
                    <a:pt x="5573443" y="866592"/>
                  </a:lnTo>
                  <a:lnTo>
                    <a:pt x="5562876" y="895627"/>
                  </a:lnTo>
                  <a:lnTo>
                    <a:pt x="5539935" y="917181"/>
                  </a:lnTo>
                  <a:lnTo>
                    <a:pt x="5504354" y="925875"/>
                  </a:lnTo>
                  <a:close/>
                </a:path>
                <a:path w="5575934" h="4831080" extrusionOk="0">
                  <a:moveTo>
                    <a:pt x="69915" y="3059163"/>
                  </a:moveTo>
                  <a:lnTo>
                    <a:pt x="32416" y="3049182"/>
                  </a:lnTo>
                  <a:lnTo>
                    <a:pt x="8997" y="3024045"/>
                  </a:lnTo>
                  <a:lnTo>
                    <a:pt x="0" y="2990963"/>
                  </a:lnTo>
                  <a:lnTo>
                    <a:pt x="5767" y="2957149"/>
                  </a:lnTo>
                  <a:lnTo>
                    <a:pt x="26641" y="2929812"/>
                  </a:lnTo>
                  <a:lnTo>
                    <a:pt x="62965" y="2916163"/>
                  </a:lnTo>
                  <a:lnTo>
                    <a:pt x="99189" y="2921349"/>
                  </a:lnTo>
                  <a:lnTo>
                    <a:pt x="124126" y="2940569"/>
                  </a:lnTo>
                  <a:lnTo>
                    <a:pt x="137503" y="2968450"/>
                  </a:lnTo>
                  <a:lnTo>
                    <a:pt x="139046" y="2999622"/>
                  </a:lnTo>
                  <a:lnTo>
                    <a:pt x="128478" y="3028712"/>
                  </a:lnTo>
                  <a:lnTo>
                    <a:pt x="105526" y="3050350"/>
                  </a:lnTo>
                  <a:lnTo>
                    <a:pt x="69915" y="3059163"/>
                  </a:lnTo>
                  <a:close/>
                </a:path>
                <a:path w="5575934" h="4831080" extrusionOk="0">
                  <a:moveTo>
                    <a:pt x="373614" y="4412210"/>
                  </a:moveTo>
                  <a:lnTo>
                    <a:pt x="336063" y="4402250"/>
                  </a:lnTo>
                  <a:lnTo>
                    <a:pt x="312594" y="4377149"/>
                  </a:lnTo>
                  <a:lnTo>
                    <a:pt x="303561" y="4344120"/>
                  </a:lnTo>
                  <a:lnTo>
                    <a:pt x="309318" y="4310372"/>
                  </a:lnTo>
                  <a:lnTo>
                    <a:pt x="330218" y="4283115"/>
                  </a:lnTo>
                  <a:lnTo>
                    <a:pt x="366614" y="4269561"/>
                  </a:lnTo>
                  <a:lnTo>
                    <a:pt x="402883" y="4274806"/>
                  </a:lnTo>
                  <a:lnTo>
                    <a:pt x="427834" y="4294001"/>
                  </a:lnTo>
                  <a:lnTo>
                    <a:pt x="441204" y="4321859"/>
                  </a:lnTo>
                  <a:lnTo>
                    <a:pt x="442731" y="4352996"/>
                  </a:lnTo>
                  <a:lnTo>
                    <a:pt x="432150" y="4382024"/>
                  </a:lnTo>
                  <a:lnTo>
                    <a:pt x="409199" y="4403557"/>
                  </a:lnTo>
                  <a:lnTo>
                    <a:pt x="373614" y="4412210"/>
                  </a:lnTo>
                  <a:close/>
                </a:path>
                <a:path w="5575934" h="4831080" extrusionOk="0">
                  <a:moveTo>
                    <a:pt x="534564" y="3567637"/>
                  </a:moveTo>
                  <a:lnTo>
                    <a:pt x="499045" y="3558903"/>
                  </a:lnTo>
                  <a:lnTo>
                    <a:pt x="476126" y="3537334"/>
                  </a:lnTo>
                  <a:lnTo>
                    <a:pt x="465552" y="3508300"/>
                  </a:lnTo>
                  <a:lnTo>
                    <a:pt x="467068" y="3477173"/>
                  </a:lnTo>
                  <a:lnTo>
                    <a:pt x="480420" y="3449327"/>
                  </a:lnTo>
                  <a:lnTo>
                    <a:pt x="505353" y="3430133"/>
                  </a:lnTo>
                  <a:lnTo>
                    <a:pt x="541614" y="3424962"/>
                  </a:lnTo>
                  <a:lnTo>
                    <a:pt x="578041" y="3438560"/>
                  </a:lnTo>
                  <a:lnTo>
                    <a:pt x="598942" y="3465830"/>
                  </a:lnTo>
                  <a:lnTo>
                    <a:pt x="604680" y="3499572"/>
                  </a:lnTo>
                  <a:lnTo>
                    <a:pt x="595619" y="3532586"/>
                  </a:lnTo>
                  <a:lnTo>
                    <a:pt x="572126" y="3557675"/>
                  </a:lnTo>
                  <a:lnTo>
                    <a:pt x="534564" y="3567637"/>
                  </a:lnTo>
                  <a:close/>
                </a:path>
                <a:path w="5575934" h="4831080" extrusionOk="0">
                  <a:moveTo>
                    <a:pt x="1320363" y="1868148"/>
                  </a:moveTo>
                  <a:lnTo>
                    <a:pt x="1282795" y="1858185"/>
                  </a:lnTo>
                  <a:lnTo>
                    <a:pt x="1259307" y="1833097"/>
                  </a:lnTo>
                  <a:lnTo>
                    <a:pt x="1250256" y="1800083"/>
                  </a:lnTo>
                  <a:lnTo>
                    <a:pt x="1256002" y="1766342"/>
                  </a:lnTo>
                  <a:lnTo>
                    <a:pt x="1276901" y="1739073"/>
                  </a:lnTo>
                  <a:lnTo>
                    <a:pt x="1313313" y="1725476"/>
                  </a:lnTo>
                  <a:lnTo>
                    <a:pt x="1349567" y="1730630"/>
                  </a:lnTo>
                  <a:lnTo>
                    <a:pt x="1374515" y="1749821"/>
                  </a:lnTo>
                  <a:lnTo>
                    <a:pt x="1387893" y="1777673"/>
                  </a:lnTo>
                  <a:lnTo>
                    <a:pt x="1389433" y="1808808"/>
                  </a:lnTo>
                  <a:lnTo>
                    <a:pt x="1378869" y="1837850"/>
                  </a:lnTo>
                  <a:lnTo>
                    <a:pt x="1355934" y="1859422"/>
                  </a:lnTo>
                  <a:lnTo>
                    <a:pt x="1320363" y="1868148"/>
                  </a:lnTo>
                  <a:close/>
                </a:path>
                <a:path w="5575934" h="4831080" extrusionOk="0">
                  <a:moveTo>
                    <a:pt x="551339" y="2639014"/>
                  </a:moveTo>
                  <a:lnTo>
                    <a:pt x="515823" y="2630316"/>
                  </a:lnTo>
                  <a:lnTo>
                    <a:pt x="492910" y="2608753"/>
                  </a:lnTo>
                  <a:lnTo>
                    <a:pt x="482342" y="2579709"/>
                  </a:lnTo>
                  <a:lnTo>
                    <a:pt x="483864" y="2548568"/>
                  </a:lnTo>
                  <a:lnTo>
                    <a:pt x="497217" y="2520711"/>
                  </a:lnTo>
                  <a:lnTo>
                    <a:pt x="522144" y="2501524"/>
                  </a:lnTo>
                  <a:lnTo>
                    <a:pt x="558389" y="2496389"/>
                  </a:lnTo>
                  <a:lnTo>
                    <a:pt x="594820" y="2509975"/>
                  </a:lnTo>
                  <a:lnTo>
                    <a:pt x="615728" y="2537249"/>
                  </a:lnTo>
                  <a:lnTo>
                    <a:pt x="621473" y="2571002"/>
                  </a:lnTo>
                  <a:lnTo>
                    <a:pt x="612417" y="2604021"/>
                  </a:lnTo>
                  <a:lnTo>
                    <a:pt x="588918" y="2629095"/>
                  </a:lnTo>
                  <a:lnTo>
                    <a:pt x="551339" y="2639014"/>
                  </a:lnTo>
                  <a:close/>
                </a:path>
                <a:path w="5575934" h="4831080" extrusionOk="0">
                  <a:moveTo>
                    <a:pt x="3433758" y="4212761"/>
                  </a:moveTo>
                  <a:lnTo>
                    <a:pt x="3398108" y="4204126"/>
                  </a:lnTo>
                  <a:lnTo>
                    <a:pt x="3375138" y="4182606"/>
                  </a:lnTo>
                  <a:lnTo>
                    <a:pt x="3364567" y="4153587"/>
                  </a:lnTo>
                  <a:lnTo>
                    <a:pt x="3366112" y="4122456"/>
                  </a:lnTo>
                  <a:lnTo>
                    <a:pt x="3379489" y="4094600"/>
                  </a:lnTo>
                  <a:lnTo>
                    <a:pt x="3404415" y="4075406"/>
                  </a:lnTo>
                  <a:lnTo>
                    <a:pt x="3440608" y="4070261"/>
                  </a:lnTo>
                  <a:lnTo>
                    <a:pt x="3476967" y="4083848"/>
                  </a:lnTo>
                  <a:lnTo>
                    <a:pt x="3497854" y="4111122"/>
                  </a:lnTo>
                  <a:lnTo>
                    <a:pt x="3503624" y="4144867"/>
                  </a:lnTo>
                  <a:lnTo>
                    <a:pt x="3494629" y="4177867"/>
                  </a:lnTo>
                  <a:lnTo>
                    <a:pt x="3471222" y="4202903"/>
                  </a:lnTo>
                  <a:lnTo>
                    <a:pt x="3433758" y="4212761"/>
                  </a:lnTo>
                  <a:close/>
                </a:path>
                <a:path w="5575934" h="4831080" extrusionOk="0">
                  <a:moveTo>
                    <a:pt x="4892930" y="2606839"/>
                  </a:moveTo>
                  <a:lnTo>
                    <a:pt x="4892930" y="2606689"/>
                  </a:lnTo>
                  <a:lnTo>
                    <a:pt x="4855365" y="2596786"/>
                  </a:lnTo>
                  <a:lnTo>
                    <a:pt x="4831881" y="2571735"/>
                  </a:lnTo>
                  <a:lnTo>
                    <a:pt x="4822834" y="2538742"/>
                  </a:lnTo>
                  <a:lnTo>
                    <a:pt x="4828581" y="2505019"/>
                  </a:lnTo>
                  <a:lnTo>
                    <a:pt x="4849477" y="2477773"/>
                  </a:lnTo>
                  <a:lnTo>
                    <a:pt x="4885880" y="2464214"/>
                  </a:lnTo>
                  <a:lnTo>
                    <a:pt x="4922137" y="2469352"/>
                  </a:lnTo>
                  <a:lnTo>
                    <a:pt x="4947092" y="2488545"/>
                  </a:lnTo>
                  <a:lnTo>
                    <a:pt x="4960477" y="2516408"/>
                  </a:lnTo>
                  <a:lnTo>
                    <a:pt x="4962022" y="2547555"/>
                  </a:lnTo>
                  <a:lnTo>
                    <a:pt x="4951458" y="2576600"/>
                  </a:lnTo>
                  <a:lnTo>
                    <a:pt x="4928518" y="2598157"/>
                  </a:lnTo>
                  <a:lnTo>
                    <a:pt x="4892930" y="2606839"/>
                  </a:lnTo>
                  <a:close/>
                </a:path>
                <a:path w="5575934" h="4831080" extrusionOk="0">
                  <a:moveTo>
                    <a:pt x="4892730" y="1348319"/>
                  </a:moveTo>
                  <a:lnTo>
                    <a:pt x="4857196" y="1339638"/>
                  </a:lnTo>
                  <a:lnTo>
                    <a:pt x="4834269" y="1318083"/>
                  </a:lnTo>
                  <a:lnTo>
                    <a:pt x="4823693" y="1289041"/>
                  </a:lnTo>
                  <a:lnTo>
                    <a:pt x="4825209" y="1257895"/>
                  </a:lnTo>
                  <a:lnTo>
                    <a:pt x="4838559" y="1230032"/>
                  </a:lnTo>
                  <a:lnTo>
                    <a:pt x="4863486" y="1210836"/>
                  </a:lnTo>
                  <a:lnTo>
                    <a:pt x="4899730" y="1205692"/>
                  </a:lnTo>
                  <a:lnTo>
                    <a:pt x="4899730" y="1205549"/>
                  </a:lnTo>
                  <a:lnTo>
                    <a:pt x="4936144" y="1219183"/>
                  </a:lnTo>
                  <a:lnTo>
                    <a:pt x="4957049" y="1246471"/>
                  </a:lnTo>
                  <a:lnTo>
                    <a:pt x="4962802" y="1280222"/>
                  </a:lnTo>
                  <a:lnTo>
                    <a:pt x="4953762" y="1313242"/>
                  </a:lnTo>
                  <a:lnTo>
                    <a:pt x="4930285" y="1338339"/>
                  </a:lnTo>
                  <a:lnTo>
                    <a:pt x="4892730" y="1348319"/>
                  </a:lnTo>
                  <a:close/>
                </a:path>
                <a:path w="5575934" h="4831080" extrusionOk="0">
                  <a:moveTo>
                    <a:pt x="4961905" y="718085"/>
                  </a:moveTo>
                  <a:lnTo>
                    <a:pt x="4926378" y="709359"/>
                  </a:lnTo>
                  <a:lnTo>
                    <a:pt x="4903455" y="687786"/>
                  </a:lnTo>
                  <a:lnTo>
                    <a:pt x="4892878" y="658743"/>
                  </a:lnTo>
                  <a:lnTo>
                    <a:pt x="4894392" y="627608"/>
                  </a:lnTo>
                  <a:lnTo>
                    <a:pt x="4907738" y="599757"/>
                  </a:lnTo>
                  <a:lnTo>
                    <a:pt x="4932662" y="580566"/>
                  </a:lnTo>
                  <a:lnTo>
                    <a:pt x="4968905" y="575413"/>
                  </a:lnTo>
                  <a:lnTo>
                    <a:pt x="4968905" y="575268"/>
                  </a:lnTo>
                  <a:lnTo>
                    <a:pt x="5005340" y="588867"/>
                  </a:lnTo>
                  <a:lnTo>
                    <a:pt x="5026257" y="616141"/>
                  </a:lnTo>
                  <a:lnTo>
                    <a:pt x="5032015" y="649895"/>
                  </a:lnTo>
                  <a:lnTo>
                    <a:pt x="5022970" y="682934"/>
                  </a:lnTo>
                  <a:lnTo>
                    <a:pt x="4999481" y="708063"/>
                  </a:lnTo>
                  <a:lnTo>
                    <a:pt x="4961905" y="718085"/>
                  </a:lnTo>
                  <a:close/>
                </a:path>
                <a:path w="5575934" h="4831080" extrusionOk="0">
                  <a:moveTo>
                    <a:pt x="4672231" y="2382415"/>
                  </a:moveTo>
                  <a:lnTo>
                    <a:pt x="4636636" y="2373685"/>
                  </a:lnTo>
                  <a:lnTo>
                    <a:pt x="4613692" y="2352110"/>
                  </a:lnTo>
                  <a:lnTo>
                    <a:pt x="4603129" y="2323065"/>
                  </a:lnTo>
                  <a:lnTo>
                    <a:pt x="4604677" y="2291929"/>
                  </a:lnTo>
                  <a:lnTo>
                    <a:pt x="4618065" y="2264076"/>
                  </a:lnTo>
                  <a:lnTo>
                    <a:pt x="4643023" y="2244884"/>
                  </a:lnTo>
                  <a:lnTo>
                    <a:pt x="4679281" y="2239730"/>
                  </a:lnTo>
                  <a:lnTo>
                    <a:pt x="4679281" y="2239587"/>
                  </a:lnTo>
                  <a:lnTo>
                    <a:pt x="4715691" y="2253202"/>
                  </a:lnTo>
                  <a:lnTo>
                    <a:pt x="4736586" y="2280481"/>
                  </a:lnTo>
                  <a:lnTo>
                    <a:pt x="4742328" y="2314233"/>
                  </a:lnTo>
                  <a:lnTo>
                    <a:pt x="4733275" y="2347267"/>
                  </a:lnTo>
                  <a:lnTo>
                    <a:pt x="4709789" y="2372392"/>
                  </a:lnTo>
                  <a:lnTo>
                    <a:pt x="4672231" y="2382415"/>
                  </a:lnTo>
                  <a:close/>
                </a:path>
                <a:path w="5575934" h="4831080" extrusionOk="0">
                  <a:moveTo>
                    <a:pt x="4892930" y="3631337"/>
                  </a:moveTo>
                  <a:lnTo>
                    <a:pt x="4855363" y="3621374"/>
                  </a:lnTo>
                  <a:lnTo>
                    <a:pt x="4831875" y="3596286"/>
                  </a:lnTo>
                  <a:lnTo>
                    <a:pt x="4822824" y="3563272"/>
                  </a:lnTo>
                  <a:lnTo>
                    <a:pt x="4828569" y="3529530"/>
                  </a:lnTo>
                  <a:lnTo>
                    <a:pt x="4849469" y="3502260"/>
                  </a:lnTo>
                  <a:lnTo>
                    <a:pt x="4885880" y="3488662"/>
                  </a:lnTo>
                  <a:lnTo>
                    <a:pt x="4922153" y="3493818"/>
                  </a:lnTo>
                  <a:lnTo>
                    <a:pt x="4947114" y="3513010"/>
                  </a:lnTo>
                  <a:lnTo>
                    <a:pt x="4960498" y="3540860"/>
                  </a:lnTo>
                  <a:lnTo>
                    <a:pt x="4962037" y="3571994"/>
                  </a:lnTo>
                  <a:lnTo>
                    <a:pt x="4951467" y="3601036"/>
                  </a:lnTo>
                  <a:lnTo>
                    <a:pt x="4928520" y="3622609"/>
                  </a:lnTo>
                  <a:lnTo>
                    <a:pt x="4892930" y="3631337"/>
                  </a:lnTo>
                  <a:close/>
                </a:path>
                <a:path w="5575934" h="4831080" extrusionOk="0">
                  <a:moveTo>
                    <a:pt x="4737631" y="4220611"/>
                  </a:moveTo>
                  <a:lnTo>
                    <a:pt x="4702122" y="4211890"/>
                  </a:lnTo>
                  <a:lnTo>
                    <a:pt x="4679213" y="4190320"/>
                  </a:lnTo>
                  <a:lnTo>
                    <a:pt x="4668646" y="4161279"/>
                  </a:lnTo>
                  <a:lnTo>
                    <a:pt x="4670168" y="4130142"/>
                  </a:lnTo>
                  <a:lnTo>
                    <a:pt x="4683522" y="4102288"/>
                  </a:lnTo>
                  <a:lnTo>
                    <a:pt x="4708453" y="4083094"/>
                  </a:lnTo>
                  <a:lnTo>
                    <a:pt x="4744706" y="4077936"/>
                  </a:lnTo>
                  <a:lnTo>
                    <a:pt x="4781119" y="4091538"/>
                  </a:lnTo>
                  <a:lnTo>
                    <a:pt x="4802021" y="4118815"/>
                  </a:lnTo>
                  <a:lnTo>
                    <a:pt x="4807768" y="4152564"/>
                  </a:lnTo>
                  <a:lnTo>
                    <a:pt x="4798715" y="4185582"/>
                  </a:lnTo>
                  <a:lnTo>
                    <a:pt x="4775217" y="4210666"/>
                  </a:lnTo>
                  <a:lnTo>
                    <a:pt x="4737631" y="4220611"/>
                  </a:lnTo>
                  <a:close/>
                </a:path>
                <a:path w="5575934" h="4831080" extrusionOk="0">
                  <a:moveTo>
                    <a:pt x="5415079" y="4830735"/>
                  </a:moveTo>
                  <a:lnTo>
                    <a:pt x="5379563" y="4822051"/>
                  </a:lnTo>
                  <a:lnTo>
                    <a:pt x="5356650" y="4800491"/>
                  </a:lnTo>
                  <a:lnTo>
                    <a:pt x="5346083" y="4771443"/>
                  </a:lnTo>
                  <a:lnTo>
                    <a:pt x="5347604" y="4740293"/>
                  </a:lnTo>
                  <a:lnTo>
                    <a:pt x="5360957" y="4712430"/>
                  </a:lnTo>
                  <a:lnTo>
                    <a:pt x="5385885" y="4693240"/>
                  </a:lnTo>
                  <a:lnTo>
                    <a:pt x="5422129" y="4688110"/>
                  </a:lnTo>
                  <a:lnTo>
                    <a:pt x="5422129" y="4687960"/>
                  </a:lnTo>
                  <a:lnTo>
                    <a:pt x="5458539" y="4701548"/>
                  </a:lnTo>
                  <a:lnTo>
                    <a:pt x="5479435" y="4728831"/>
                  </a:lnTo>
                  <a:lnTo>
                    <a:pt x="5485176" y="4762600"/>
                  </a:lnTo>
                  <a:lnTo>
                    <a:pt x="5476124" y="4795647"/>
                  </a:lnTo>
                  <a:lnTo>
                    <a:pt x="5452638" y="4820761"/>
                  </a:lnTo>
                  <a:lnTo>
                    <a:pt x="5415079" y="4830735"/>
                  </a:lnTo>
                  <a:close/>
                </a:path>
                <a:path w="5575934" h="4831080" extrusionOk="0">
                  <a:moveTo>
                    <a:pt x="5089355" y="2845839"/>
                  </a:moveTo>
                  <a:lnTo>
                    <a:pt x="5051783" y="2835879"/>
                  </a:lnTo>
                  <a:lnTo>
                    <a:pt x="5028300" y="2810799"/>
                  </a:lnTo>
                  <a:lnTo>
                    <a:pt x="5019258" y="2777792"/>
                  </a:lnTo>
                  <a:lnTo>
                    <a:pt x="5025011" y="2744054"/>
                  </a:lnTo>
                  <a:lnTo>
                    <a:pt x="5045909" y="2716779"/>
                  </a:lnTo>
                  <a:lnTo>
                    <a:pt x="5082305" y="2703164"/>
                  </a:lnTo>
                  <a:lnTo>
                    <a:pt x="5118510" y="2708336"/>
                  </a:lnTo>
                  <a:lnTo>
                    <a:pt x="5143423" y="2727533"/>
                  </a:lnTo>
                  <a:lnTo>
                    <a:pt x="5156778" y="2755383"/>
                  </a:lnTo>
                  <a:lnTo>
                    <a:pt x="5158312" y="2786512"/>
                  </a:lnTo>
                  <a:lnTo>
                    <a:pt x="5147763" y="2815546"/>
                  </a:lnTo>
                  <a:lnTo>
                    <a:pt x="5124865" y="2837113"/>
                  </a:lnTo>
                  <a:lnTo>
                    <a:pt x="5089355" y="2845839"/>
                  </a:lnTo>
                  <a:close/>
                </a:path>
                <a:path w="5575934" h="4831080" extrusionOk="0">
                  <a:moveTo>
                    <a:pt x="5497563" y="3814402"/>
                  </a:moveTo>
                  <a:close/>
                </a:path>
                <a:path w="5575934" h="4831080" extrusionOk="0">
                  <a:moveTo>
                    <a:pt x="5504654" y="3957061"/>
                  </a:moveTo>
                  <a:lnTo>
                    <a:pt x="5467099" y="3947116"/>
                  </a:lnTo>
                  <a:lnTo>
                    <a:pt x="5443621" y="3922033"/>
                  </a:lnTo>
                  <a:lnTo>
                    <a:pt x="5434576" y="3889015"/>
                  </a:lnTo>
                  <a:lnTo>
                    <a:pt x="5440321" y="3855265"/>
                  </a:lnTo>
                  <a:lnTo>
                    <a:pt x="5461212" y="3827988"/>
                  </a:lnTo>
                  <a:lnTo>
                    <a:pt x="5497563" y="3814402"/>
                  </a:lnTo>
                  <a:lnTo>
                    <a:pt x="5533741" y="3819537"/>
                  </a:lnTo>
                  <a:lnTo>
                    <a:pt x="5558709" y="3838732"/>
                  </a:lnTo>
                  <a:lnTo>
                    <a:pt x="5572096" y="3866590"/>
                  </a:lnTo>
                  <a:lnTo>
                    <a:pt x="5573644" y="3897732"/>
                  </a:lnTo>
                  <a:lnTo>
                    <a:pt x="5563093" y="3926777"/>
                  </a:lnTo>
                  <a:lnTo>
                    <a:pt x="5540183" y="3948347"/>
                  </a:lnTo>
                  <a:lnTo>
                    <a:pt x="5504654" y="3957061"/>
                  </a:lnTo>
                  <a:close/>
                </a:path>
                <a:path w="5575934" h="4831080" extrusionOk="0">
                  <a:moveTo>
                    <a:pt x="5362145" y="1701369"/>
                  </a:moveTo>
                  <a:close/>
                </a:path>
                <a:path w="5575934" h="4831080" extrusionOk="0">
                  <a:moveTo>
                    <a:pt x="5369204" y="1844028"/>
                  </a:moveTo>
                  <a:lnTo>
                    <a:pt x="5331642" y="1834066"/>
                  </a:lnTo>
                  <a:lnTo>
                    <a:pt x="5308167" y="1808977"/>
                  </a:lnTo>
                  <a:lnTo>
                    <a:pt x="5299130" y="1775963"/>
                  </a:lnTo>
                  <a:lnTo>
                    <a:pt x="5304884" y="1742222"/>
                  </a:lnTo>
                  <a:lnTo>
                    <a:pt x="5325783" y="1714953"/>
                  </a:lnTo>
                  <a:lnTo>
                    <a:pt x="5362145" y="1701369"/>
                  </a:lnTo>
                  <a:lnTo>
                    <a:pt x="5398338" y="1706530"/>
                  </a:lnTo>
                  <a:lnTo>
                    <a:pt x="5423295" y="1725738"/>
                  </a:lnTo>
                  <a:lnTo>
                    <a:pt x="5436669" y="1753602"/>
                  </a:lnTo>
                  <a:lnTo>
                    <a:pt x="5438204" y="1784742"/>
                  </a:lnTo>
                  <a:lnTo>
                    <a:pt x="5427643" y="1813779"/>
                  </a:lnTo>
                  <a:lnTo>
                    <a:pt x="5404728" y="1835334"/>
                  </a:lnTo>
                  <a:lnTo>
                    <a:pt x="5369204" y="1844028"/>
                  </a:lnTo>
                  <a:close/>
                </a:path>
                <a:path w="5575934" h="4831080" extrusionOk="0">
                  <a:moveTo>
                    <a:pt x="3595283" y="3271288"/>
                  </a:moveTo>
                  <a:lnTo>
                    <a:pt x="3559748" y="3262559"/>
                  </a:lnTo>
                  <a:lnTo>
                    <a:pt x="3536822" y="3240986"/>
                  </a:lnTo>
                  <a:lnTo>
                    <a:pt x="3526246" y="3211945"/>
                  </a:lnTo>
                  <a:lnTo>
                    <a:pt x="3527762" y="3180811"/>
                  </a:lnTo>
                  <a:lnTo>
                    <a:pt x="3541112" y="3152960"/>
                  </a:lnTo>
                  <a:lnTo>
                    <a:pt x="3566038" y="3133769"/>
                  </a:lnTo>
                  <a:lnTo>
                    <a:pt x="3602283" y="3128613"/>
                  </a:lnTo>
                  <a:lnTo>
                    <a:pt x="3638761" y="3142211"/>
                  </a:lnTo>
                  <a:lnTo>
                    <a:pt x="3659690" y="3169481"/>
                  </a:lnTo>
                  <a:lnTo>
                    <a:pt x="3665439" y="3203222"/>
                  </a:lnTo>
                  <a:lnTo>
                    <a:pt x="3656375" y="3236237"/>
                  </a:lnTo>
                  <a:lnTo>
                    <a:pt x="3632867" y="3261325"/>
                  </a:lnTo>
                  <a:lnTo>
                    <a:pt x="3595283" y="3271288"/>
                  </a:lnTo>
                  <a:close/>
                </a:path>
                <a:path w="5575934" h="4831080" extrusionOk="0">
                  <a:moveTo>
                    <a:pt x="3205009" y="1565116"/>
                  </a:moveTo>
                  <a:lnTo>
                    <a:pt x="3167454" y="1555134"/>
                  </a:lnTo>
                  <a:lnTo>
                    <a:pt x="3143977" y="1530034"/>
                  </a:lnTo>
                  <a:lnTo>
                    <a:pt x="3134937" y="1497015"/>
                  </a:lnTo>
                  <a:lnTo>
                    <a:pt x="3140690" y="1463278"/>
                  </a:lnTo>
                  <a:lnTo>
                    <a:pt x="3161595" y="1436021"/>
                  </a:lnTo>
                  <a:lnTo>
                    <a:pt x="3198009" y="1422444"/>
                  </a:lnTo>
                  <a:lnTo>
                    <a:pt x="3234260" y="1427600"/>
                  </a:lnTo>
                  <a:lnTo>
                    <a:pt x="3259202" y="1446798"/>
                  </a:lnTo>
                  <a:lnTo>
                    <a:pt x="3272570" y="1474656"/>
                  </a:lnTo>
                  <a:lnTo>
                    <a:pt x="3274099" y="1505796"/>
                  </a:lnTo>
                  <a:lnTo>
                    <a:pt x="3263525" y="1534839"/>
                  </a:lnTo>
                  <a:lnTo>
                    <a:pt x="3240583" y="1556406"/>
                  </a:lnTo>
                  <a:lnTo>
                    <a:pt x="3205009" y="1565116"/>
                  </a:lnTo>
                  <a:close/>
                </a:path>
                <a:path w="5575934" h="4831080" extrusionOk="0">
                  <a:moveTo>
                    <a:pt x="3113134" y="3472112"/>
                  </a:moveTo>
                  <a:lnTo>
                    <a:pt x="3075579" y="3462150"/>
                  </a:lnTo>
                  <a:lnTo>
                    <a:pt x="3052101" y="3437061"/>
                  </a:lnTo>
                  <a:lnTo>
                    <a:pt x="3043056" y="3404047"/>
                  </a:lnTo>
                  <a:lnTo>
                    <a:pt x="3048801" y="3370305"/>
                  </a:lnTo>
                  <a:lnTo>
                    <a:pt x="3069691" y="3343036"/>
                  </a:lnTo>
                  <a:lnTo>
                    <a:pt x="3106084" y="3329438"/>
                  </a:lnTo>
                  <a:lnTo>
                    <a:pt x="3142371" y="3334611"/>
                  </a:lnTo>
                  <a:lnTo>
                    <a:pt x="3167335" y="3353811"/>
                  </a:lnTo>
                  <a:lnTo>
                    <a:pt x="3180714" y="3381664"/>
                  </a:lnTo>
                  <a:lnTo>
                    <a:pt x="3182246" y="3412796"/>
                  </a:lnTo>
                  <a:lnTo>
                    <a:pt x="3171668" y="3441831"/>
                  </a:lnTo>
                  <a:lnTo>
                    <a:pt x="3148718" y="3463394"/>
                  </a:lnTo>
                  <a:lnTo>
                    <a:pt x="3113134" y="3472112"/>
                  </a:lnTo>
                  <a:close/>
                </a:path>
                <a:path w="5575934" h="4831080" extrusionOk="0">
                  <a:moveTo>
                    <a:pt x="3340358" y="4584610"/>
                  </a:moveTo>
                  <a:lnTo>
                    <a:pt x="3302800" y="4574665"/>
                  </a:lnTo>
                  <a:lnTo>
                    <a:pt x="3279314" y="4549582"/>
                  </a:lnTo>
                  <a:lnTo>
                    <a:pt x="3270262" y="4516563"/>
                  </a:lnTo>
                  <a:lnTo>
                    <a:pt x="3276003" y="4482814"/>
                  </a:lnTo>
                  <a:lnTo>
                    <a:pt x="3296899" y="4455537"/>
                  </a:lnTo>
                  <a:lnTo>
                    <a:pt x="3333309" y="4441935"/>
                  </a:lnTo>
                  <a:lnTo>
                    <a:pt x="3369589" y="4447111"/>
                  </a:lnTo>
                  <a:lnTo>
                    <a:pt x="3394568" y="4466318"/>
                  </a:lnTo>
                  <a:lnTo>
                    <a:pt x="3407973" y="4494178"/>
                  </a:lnTo>
                  <a:lnTo>
                    <a:pt x="3409528" y="4525315"/>
                  </a:lnTo>
                  <a:lnTo>
                    <a:pt x="3398961" y="4554350"/>
                  </a:lnTo>
                  <a:lnTo>
                    <a:pt x="3375995" y="4575908"/>
                  </a:lnTo>
                  <a:lnTo>
                    <a:pt x="3340358" y="4584610"/>
                  </a:lnTo>
                  <a:close/>
                </a:path>
                <a:path w="5575934" h="4831080" extrusionOk="0">
                  <a:moveTo>
                    <a:pt x="3112134" y="541568"/>
                  </a:moveTo>
                  <a:lnTo>
                    <a:pt x="3074579" y="531588"/>
                  </a:lnTo>
                  <a:lnTo>
                    <a:pt x="3051103" y="506495"/>
                  </a:lnTo>
                  <a:lnTo>
                    <a:pt x="3042062" y="473483"/>
                  </a:lnTo>
                  <a:lnTo>
                    <a:pt x="3047816" y="439749"/>
                  </a:lnTo>
                  <a:lnTo>
                    <a:pt x="3068720" y="412487"/>
                  </a:lnTo>
                  <a:lnTo>
                    <a:pt x="3105134" y="398893"/>
                  </a:lnTo>
                  <a:lnTo>
                    <a:pt x="3141373" y="404065"/>
                  </a:lnTo>
                  <a:lnTo>
                    <a:pt x="3166318" y="423268"/>
                  </a:lnTo>
                  <a:lnTo>
                    <a:pt x="3179697" y="451125"/>
                  </a:lnTo>
                  <a:lnTo>
                    <a:pt x="3181240" y="482261"/>
                  </a:lnTo>
                  <a:lnTo>
                    <a:pt x="3170674" y="511298"/>
                  </a:lnTo>
                  <a:lnTo>
                    <a:pt x="3147729" y="532859"/>
                  </a:lnTo>
                  <a:lnTo>
                    <a:pt x="3112134" y="541568"/>
                  </a:lnTo>
                  <a:close/>
                </a:path>
                <a:path w="5575934" h="4831080" extrusionOk="0">
                  <a:moveTo>
                    <a:pt x="3869057" y="3943236"/>
                  </a:moveTo>
                  <a:lnTo>
                    <a:pt x="3831494" y="3933291"/>
                  </a:lnTo>
                  <a:lnTo>
                    <a:pt x="3808013" y="3908208"/>
                  </a:lnTo>
                  <a:lnTo>
                    <a:pt x="3798970" y="3875190"/>
                  </a:lnTo>
                  <a:lnTo>
                    <a:pt x="3804719" y="3841440"/>
                  </a:lnTo>
                  <a:lnTo>
                    <a:pt x="3825613" y="3814163"/>
                  </a:lnTo>
                  <a:lnTo>
                    <a:pt x="3862007" y="3800562"/>
                  </a:lnTo>
                  <a:lnTo>
                    <a:pt x="3898277" y="3805728"/>
                  </a:lnTo>
                  <a:lnTo>
                    <a:pt x="3923232" y="3824929"/>
                  </a:lnTo>
                  <a:lnTo>
                    <a:pt x="3936609" y="3852786"/>
                  </a:lnTo>
                  <a:lnTo>
                    <a:pt x="3938143" y="3883922"/>
                  </a:lnTo>
                  <a:lnTo>
                    <a:pt x="3927572" y="3912961"/>
                  </a:lnTo>
                  <a:lnTo>
                    <a:pt x="3904631" y="3934525"/>
                  </a:lnTo>
                  <a:lnTo>
                    <a:pt x="3869057" y="3943236"/>
                  </a:lnTo>
                  <a:close/>
                </a:path>
                <a:path w="5575934" h="4831080" extrusionOk="0">
                  <a:moveTo>
                    <a:pt x="3892482" y="456096"/>
                  </a:moveTo>
                  <a:lnTo>
                    <a:pt x="3854927" y="446153"/>
                  </a:lnTo>
                  <a:lnTo>
                    <a:pt x="3831449" y="421077"/>
                  </a:lnTo>
                  <a:lnTo>
                    <a:pt x="3822404" y="388066"/>
                  </a:lnTo>
                  <a:lnTo>
                    <a:pt x="3828149" y="354321"/>
                  </a:lnTo>
                  <a:lnTo>
                    <a:pt x="3849040" y="327040"/>
                  </a:lnTo>
                  <a:lnTo>
                    <a:pt x="3885432" y="313424"/>
                  </a:lnTo>
                  <a:lnTo>
                    <a:pt x="3921719" y="318662"/>
                  </a:lnTo>
                  <a:lnTo>
                    <a:pt x="3946683" y="337906"/>
                  </a:lnTo>
                  <a:lnTo>
                    <a:pt x="3960063" y="365780"/>
                  </a:lnTo>
                  <a:lnTo>
                    <a:pt x="3961595" y="396910"/>
                  </a:lnTo>
                  <a:lnTo>
                    <a:pt x="3951017" y="425923"/>
                  </a:lnTo>
                  <a:lnTo>
                    <a:pt x="3928067" y="447443"/>
                  </a:lnTo>
                  <a:lnTo>
                    <a:pt x="3892482" y="456096"/>
                  </a:lnTo>
                  <a:close/>
                </a:path>
                <a:path w="5575934" h="4831080" extrusionOk="0">
                  <a:moveTo>
                    <a:pt x="2777385" y="4374836"/>
                  </a:moveTo>
                  <a:lnTo>
                    <a:pt x="2738468" y="4364095"/>
                  </a:lnTo>
                  <a:lnTo>
                    <a:pt x="2715118" y="4337638"/>
                  </a:lnTo>
                  <a:lnTo>
                    <a:pt x="2707335" y="4303323"/>
                  </a:lnTo>
                  <a:lnTo>
                    <a:pt x="2715118" y="4269008"/>
                  </a:lnTo>
                  <a:lnTo>
                    <a:pt x="2738468" y="4242551"/>
                  </a:lnTo>
                  <a:lnTo>
                    <a:pt x="2777385" y="4231811"/>
                  </a:lnTo>
                  <a:lnTo>
                    <a:pt x="2816308" y="4242572"/>
                  </a:lnTo>
                  <a:lnTo>
                    <a:pt x="2839657" y="4269041"/>
                  </a:lnTo>
                  <a:lnTo>
                    <a:pt x="2847434" y="4303361"/>
                  </a:lnTo>
                  <a:lnTo>
                    <a:pt x="2839646" y="4337672"/>
                  </a:lnTo>
                  <a:lnTo>
                    <a:pt x="2816294" y="4364116"/>
                  </a:lnTo>
                  <a:lnTo>
                    <a:pt x="2777385" y="4374836"/>
                  </a:lnTo>
                  <a:close/>
                </a:path>
                <a:path w="5575934" h="4831080" extrusionOk="0">
                  <a:moveTo>
                    <a:pt x="4227732" y="4676710"/>
                  </a:moveTo>
                  <a:lnTo>
                    <a:pt x="4192197" y="4668026"/>
                  </a:lnTo>
                  <a:lnTo>
                    <a:pt x="4169270" y="4646467"/>
                  </a:lnTo>
                  <a:lnTo>
                    <a:pt x="4158694" y="4617418"/>
                  </a:lnTo>
                  <a:lnTo>
                    <a:pt x="4160210" y="4586269"/>
                  </a:lnTo>
                  <a:lnTo>
                    <a:pt x="4173561" y="4558405"/>
                  </a:lnTo>
                  <a:lnTo>
                    <a:pt x="4198487" y="4539215"/>
                  </a:lnTo>
                  <a:lnTo>
                    <a:pt x="4234732" y="4534085"/>
                  </a:lnTo>
                  <a:lnTo>
                    <a:pt x="4271145" y="4547652"/>
                  </a:lnTo>
                  <a:lnTo>
                    <a:pt x="4292050" y="4574918"/>
                  </a:lnTo>
                  <a:lnTo>
                    <a:pt x="4297803" y="4608669"/>
                  </a:lnTo>
                  <a:lnTo>
                    <a:pt x="4288763" y="4641694"/>
                  </a:lnTo>
                  <a:lnTo>
                    <a:pt x="4265287" y="4666779"/>
                  </a:lnTo>
                  <a:lnTo>
                    <a:pt x="4227732" y="4676710"/>
                  </a:lnTo>
                  <a:close/>
                </a:path>
                <a:path w="5575934" h="4831080" extrusionOk="0">
                  <a:moveTo>
                    <a:pt x="4422556" y="1196874"/>
                  </a:moveTo>
                  <a:lnTo>
                    <a:pt x="4387022" y="1188163"/>
                  </a:lnTo>
                  <a:lnTo>
                    <a:pt x="4364095" y="1166596"/>
                  </a:lnTo>
                  <a:lnTo>
                    <a:pt x="4353519" y="1137552"/>
                  </a:lnTo>
                  <a:lnTo>
                    <a:pt x="4355035" y="1106412"/>
                  </a:lnTo>
                  <a:lnTo>
                    <a:pt x="4368385" y="1078553"/>
                  </a:lnTo>
                  <a:lnTo>
                    <a:pt x="4393312" y="1059356"/>
                  </a:lnTo>
                  <a:lnTo>
                    <a:pt x="4429556" y="1054200"/>
                  </a:lnTo>
                  <a:lnTo>
                    <a:pt x="4465970" y="1067798"/>
                  </a:lnTo>
                  <a:lnTo>
                    <a:pt x="4486875" y="1095067"/>
                  </a:lnTo>
                  <a:lnTo>
                    <a:pt x="4492628" y="1128809"/>
                  </a:lnTo>
                  <a:lnTo>
                    <a:pt x="4483588" y="1161824"/>
                  </a:lnTo>
                  <a:lnTo>
                    <a:pt x="4460111" y="1186912"/>
                  </a:lnTo>
                  <a:lnTo>
                    <a:pt x="4422556" y="1196874"/>
                  </a:lnTo>
                  <a:close/>
                </a:path>
              </a:pathLst>
            </a:custGeom>
            <a:solidFill>
              <a:srgbClr val="004491">
                <a:alpha val="4310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96" name="Google Shape;796;g9aed4ec4b9_7_52"/>
          <p:cNvSpPr txBox="1">
            <a:spLocks noGrp="1"/>
          </p:cNvSpPr>
          <p:nvPr>
            <p:ph type="title"/>
          </p:nvPr>
        </p:nvSpPr>
        <p:spPr>
          <a:xfrm>
            <a:off x="91000" y="172700"/>
            <a:ext cx="36189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solidFill>
                  <a:srgbClr val="0044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7" name="Google Shape;797;g9aed4ec4b9_7_52"/>
          <p:cNvSpPr txBox="1">
            <a:spLocks noGrp="1"/>
          </p:cNvSpPr>
          <p:nvPr>
            <p:ph type="title"/>
          </p:nvPr>
        </p:nvSpPr>
        <p:spPr>
          <a:xfrm>
            <a:off x="338825" y="771275"/>
            <a:ext cx="8638500" cy="42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endParaRPr sz="1200" b="0">
              <a:solidFill>
                <a:srgbClr val="3D3D3D"/>
              </a:solidFill>
              <a:highlight>
                <a:srgbClr val="6FA8D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sz="1200" b="0">
              <a:solidFill>
                <a:srgbClr val="3D3D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[21]    	A.Binsubaih, S.Maddock, and D.Romano, "A serious game for traffic accident investigators."</a:t>
            </a:r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[22]    	a. T. Limited. "First Aid Quiz Game." https://play.google.com/store/apps/details?id=com.avistechbd.quiz (accessed 12-Jan-2020.</a:t>
            </a:r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[23]    	E. Apps. "First Aid MCQ." https://play.google.com/store/apps/details?id=com.jdapp.firstaidmcq (accessed 12-Jan-2020.</a:t>
            </a:r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[24]  	eoinzy. "First Aid Ireland Pop Quiz." https://play.google.com/store/apps/details?id=com.eoinzy.firstaid (accessed 12-Jan-2020.</a:t>
            </a:r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[25]  	N. S. Games. "First Aid Self Test." https://play.google.com/store/apps/details?id=uk.co.nightsnow.first_aid_self_test (accessed 12-Jan-2020.</a:t>
            </a:r>
            <a:endParaRPr sz="1200" b="0">
              <a:solidFill>
                <a:srgbClr val="3D3D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200" b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8" name="Google Shape;798;g9aed4ec4b9_7_52"/>
          <p:cNvSpPr txBox="1"/>
          <p:nvPr/>
        </p:nvSpPr>
        <p:spPr>
          <a:xfrm>
            <a:off x="8689700" y="4701450"/>
            <a:ext cx="4542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46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99" name="Google Shape;799;g9aed4ec4b9_7_52"/>
          <p:cNvSpPr txBox="1"/>
          <p:nvPr/>
        </p:nvSpPr>
        <p:spPr>
          <a:xfrm>
            <a:off x="7275" y="4572000"/>
            <a:ext cx="83595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00" name="Google Shape;800;g9aed4ec4b9_7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g9aed4ec4b9_5_25"/>
          <p:cNvGrpSpPr/>
          <p:nvPr/>
        </p:nvGrpSpPr>
        <p:grpSpPr>
          <a:xfrm>
            <a:off x="3078593" y="0"/>
            <a:ext cx="6065400" cy="5143500"/>
            <a:chOff x="3078593" y="0"/>
            <a:chExt cx="6065400" cy="5143500"/>
          </a:xfrm>
        </p:grpSpPr>
        <p:sp>
          <p:nvSpPr>
            <p:cNvPr id="806" name="Google Shape;806;g9aed4ec4b9_5_25"/>
            <p:cNvSpPr/>
            <p:nvPr/>
          </p:nvSpPr>
          <p:spPr>
            <a:xfrm>
              <a:off x="3078593" y="0"/>
              <a:ext cx="6065400" cy="5143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7" name="Google Shape;807;g9aed4ec4b9_5_25"/>
            <p:cNvSpPr/>
            <p:nvPr/>
          </p:nvSpPr>
          <p:spPr>
            <a:xfrm>
              <a:off x="3404127" y="210929"/>
              <a:ext cx="5575934" cy="4831080"/>
            </a:xfrm>
            <a:custGeom>
              <a:avLst/>
              <a:gdLst/>
              <a:ahLst/>
              <a:cxnLst/>
              <a:rect l="l" t="t" r="r" b="b"/>
              <a:pathLst>
                <a:path w="5575934" h="4831080" extrusionOk="0">
                  <a:moveTo>
                    <a:pt x="1666737" y="3921911"/>
                  </a:moveTo>
                  <a:lnTo>
                    <a:pt x="1629185" y="3911949"/>
                  </a:lnTo>
                  <a:lnTo>
                    <a:pt x="1605717" y="3886861"/>
                  </a:lnTo>
                  <a:lnTo>
                    <a:pt x="1596684" y="3853846"/>
                  </a:lnTo>
                  <a:lnTo>
                    <a:pt x="1602441" y="3820104"/>
                  </a:lnTo>
                  <a:lnTo>
                    <a:pt x="1623340" y="3792835"/>
                  </a:lnTo>
                  <a:lnTo>
                    <a:pt x="1659737" y="3779237"/>
                  </a:lnTo>
                  <a:lnTo>
                    <a:pt x="1696005" y="3784428"/>
                  </a:lnTo>
                  <a:lnTo>
                    <a:pt x="1720956" y="3803641"/>
                  </a:lnTo>
                  <a:lnTo>
                    <a:pt x="1734326" y="3831500"/>
                  </a:lnTo>
                  <a:lnTo>
                    <a:pt x="1735853" y="3862632"/>
                  </a:lnTo>
                  <a:lnTo>
                    <a:pt x="1725272" y="3891660"/>
                  </a:lnTo>
                  <a:lnTo>
                    <a:pt x="1702321" y="3913212"/>
                  </a:lnTo>
                  <a:lnTo>
                    <a:pt x="1666737" y="3921911"/>
                  </a:lnTo>
                  <a:close/>
                </a:path>
                <a:path w="5575934" h="4831080" extrusionOk="0">
                  <a:moveTo>
                    <a:pt x="1369087" y="854563"/>
                  </a:moveTo>
                  <a:lnTo>
                    <a:pt x="1331536" y="844600"/>
                  </a:lnTo>
                  <a:lnTo>
                    <a:pt x="1308067" y="819512"/>
                  </a:lnTo>
                  <a:lnTo>
                    <a:pt x="1299034" y="786497"/>
                  </a:lnTo>
                  <a:lnTo>
                    <a:pt x="1304791" y="752755"/>
                  </a:lnTo>
                  <a:lnTo>
                    <a:pt x="1325691" y="725486"/>
                  </a:lnTo>
                  <a:lnTo>
                    <a:pt x="1362087" y="711888"/>
                  </a:lnTo>
                  <a:lnTo>
                    <a:pt x="1398358" y="717062"/>
                  </a:lnTo>
                  <a:lnTo>
                    <a:pt x="1423315" y="736271"/>
                  </a:lnTo>
                  <a:lnTo>
                    <a:pt x="1436693" y="764135"/>
                  </a:lnTo>
                  <a:lnTo>
                    <a:pt x="1438225" y="795275"/>
                  </a:lnTo>
                  <a:lnTo>
                    <a:pt x="1427645" y="824313"/>
                  </a:lnTo>
                  <a:lnTo>
                    <a:pt x="1404688" y="845868"/>
                  </a:lnTo>
                  <a:lnTo>
                    <a:pt x="1369087" y="854563"/>
                  </a:lnTo>
                  <a:close/>
                </a:path>
                <a:path w="5575934" h="4831080" extrusionOk="0">
                  <a:moveTo>
                    <a:pt x="1242843" y="4610381"/>
                  </a:moveTo>
                  <a:lnTo>
                    <a:pt x="1242988" y="4610360"/>
                  </a:lnTo>
                  <a:lnTo>
                    <a:pt x="1242843" y="4610381"/>
                  </a:lnTo>
                  <a:close/>
                </a:path>
                <a:path w="5575934" h="4831080" extrusionOk="0">
                  <a:moveTo>
                    <a:pt x="1235963" y="4752985"/>
                  </a:moveTo>
                  <a:lnTo>
                    <a:pt x="1200436" y="4744304"/>
                  </a:lnTo>
                  <a:lnTo>
                    <a:pt x="1177513" y="4722750"/>
                  </a:lnTo>
                  <a:lnTo>
                    <a:pt x="1166938" y="4693709"/>
                  </a:lnTo>
                  <a:lnTo>
                    <a:pt x="1168454" y="4662565"/>
                  </a:lnTo>
                  <a:lnTo>
                    <a:pt x="1181805" y="4634702"/>
                  </a:lnTo>
                  <a:lnTo>
                    <a:pt x="1206735" y="4615505"/>
                  </a:lnTo>
                  <a:lnTo>
                    <a:pt x="1242843" y="4610381"/>
                  </a:lnTo>
                  <a:lnTo>
                    <a:pt x="1279206" y="4623927"/>
                  </a:lnTo>
                  <a:lnTo>
                    <a:pt x="1300124" y="4651192"/>
                  </a:lnTo>
                  <a:lnTo>
                    <a:pt x="1305900" y="4684944"/>
                  </a:lnTo>
                  <a:lnTo>
                    <a:pt x="1296893" y="4717969"/>
                  </a:lnTo>
                  <a:lnTo>
                    <a:pt x="1273461" y="4743054"/>
                  </a:lnTo>
                  <a:lnTo>
                    <a:pt x="1235963" y="4752985"/>
                  </a:lnTo>
                  <a:close/>
                </a:path>
                <a:path w="5575934" h="4831080" extrusionOk="0">
                  <a:moveTo>
                    <a:pt x="1325887" y="3087388"/>
                  </a:moveTo>
                  <a:lnTo>
                    <a:pt x="1290371" y="3078689"/>
                  </a:lnTo>
                  <a:lnTo>
                    <a:pt x="1267458" y="3057123"/>
                  </a:lnTo>
                  <a:lnTo>
                    <a:pt x="1256891" y="3028075"/>
                  </a:lnTo>
                  <a:lnTo>
                    <a:pt x="1258412" y="2996931"/>
                  </a:lnTo>
                  <a:lnTo>
                    <a:pt x="1271765" y="2969075"/>
                  </a:lnTo>
                  <a:lnTo>
                    <a:pt x="1296693" y="2949890"/>
                  </a:lnTo>
                  <a:lnTo>
                    <a:pt x="1332937" y="2944763"/>
                  </a:lnTo>
                  <a:lnTo>
                    <a:pt x="1369347" y="2958384"/>
                  </a:lnTo>
                  <a:lnTo>
                    <a:pt x="1390243" y="2985701"/>
                  </a:lnTo>
                  <a:lnTo>
                    <a:pt x="1395984" y="3019488"/>
                  </a:lnTo>
                  <a:lnTo>
                    <a:pt x="1386932" y="3052517"/>
                  </a:lnTo>
                  <a:lnTo>
                    <a:pt x="1363446" y="3077559"/>
                  </a:lnTo>
                  <a:lnTo>
                    <a:pt x="1325887" y="3087388"/>
                  </a:lnTo>
                  <a:close/>
                </a:path>
                <a:path w="5575934" h="4831080" extrusionOk="0">
                  <a:moveTo>
                    <a:pt x="2010611" y="2434689"/>
                  </a:moveTo>
                  <a:lnTo>
                    <a:pt x="1973056" y="2424727"/>
                  </a:lnTo>
                  <a:lnTo>
                    <a:pt x="1949578" y="2399639"/>
                  </a:lnTo>
                  <a:lnTo>
                    <a:pt x="1940533" y="2366624"/>
                  </a:lnTo>
                  <a:lnTo>
                    <a:pt x="1946278" y="2332882"/>
                  </a:lnTo>
                  <a:lnTo>
                    <a:pt x="1967169" y="2305613"/>
                  </a:lnTo>
                  <a:lnTo>
                    <a:pt x="2003561" y="2292015"/>
                  </a:lnTo>
                  <a:lnTo>
                    <a:pt x="2039831" y="2297190"/>
                  </a:lnTo>
                  <a:lnTo>
                    <a:pt x="2064786" y="2316396"/>
                  </a:lnTo>
                  <a:lnTo>
                    <a:pt x="2078163" y="2344256"/>
                  </a:lnTo>
                  <a:lnTo>
                    <a:pt x="2079697" y="2375393"/>
                  </a:lnTo>
                  <a:lnTo>
                    <a:pt x="2069126" y="2404429"/>
                  </a:lnTo>
                  <a:lnTo>
                    <a:pt x="2046185" y="2425987"/>
                  </a:lnTo>
                  <a:lnTo>
                    <a:pt x="2010611" y="2434689"/>
                  </a:lnTo>
                  <a:close/>
                </a:path>
                <a:path w="5575934" h="4831080" extrusionOk="0">
                  <a:moveTo>
                    <a:pt x="2289386" y="2551064"/>
                  </a:moveTo>
                  <a:lnTo>
                    <a:pt x="2251810" y="2541102"/>
                  </a:lnTo>
                  <a:lnTo>
                    <a:pt x="2228319" y="2516013"/>
                  </a:lnTo>
                  <a:lnTo>
                    <a:pt x="2219270" y="2482999"/>
                  </a:lnTo>
                  <a:lnTo>
                    <a:pt x="2225019" y="2449257"/>
                  </a:lnTo>
                  <a:lnTo>
                    <a:pt x="2245922" y="2421987"/>
                  </a:lnTo>
                  <a:lnTo>
                    <a:pt x="2282336" y="2408389"/>
                  </a:lnTo>
                  <a:lnTo>
                    <a:pt x="2318590" y="2413553"/>
                  </a:lnTo>
                  <a:lnTo>
                    <a:pt x="2343539" y="2432748"/>
                  </a:lnTo>
                  <a:lnTo>
                    <a:pt x="2356916" y="2460598"/>
                  </a:lnTo>
                  <a:lnTo>
                    <a:pt x="2358456" y="2491729"/>
                  </a:lnTo>
                  <a:lnTo>
                    <a:pt x="2347892" y="2520767"/>
                  </a:lnTo>
                  <a:lnTo>
                    <a:pt x="2324957" y="2542337"/>
                  </a:lnTo>
                  <a:lnTo>
                    <a:pt x="2289386" y="2551064"/>
                  </a:lnTo>
                  <a:close/>
                </a:path>
                <a:path w="5575934" h="4831080" extrusionOk="0">
                  <a:moveTo>
                    <a:pt x="2612560" y="900562"/>
                  </a:moveTo>
                  <a:lnTo>
                    <a:pt x="2576986" y="891836"/>
                  </a:lnTo>
                  <a:lnTo>
                    <a:pt x="2554045" y="870264"/>
                  </a:lnTo>
                  <a:lnTo>
                    <a:pt x="2543472" y="841221"/>
                  </a:lnTo>
                  <a:lnTo>
                    <a:pt x="2545004" y="810086"/>
                  </a:lnTo>
                  <a:lnTo>
                    <a:pt x="2558376" y="782235"/>
                  </a:lnTo>
                  <a:lnTo>
                    <a:pt x="2583324" y="763044"/>
                  </a:lnTo>
                  <a:lnTo>
                    <a:pt x="2619585" y="757890"/>
                  </a:lnTo>
                  <a:lnTo>
                    <a:pt x="2655999" y="771487"/>
                  </a:lnTo>
                  <a:lnTo>
                    <a:pt x="2676902" y="798756"/>
                  </a:lnTo>
                  <a:lnTo>
                    <a:pt x="2682654" y="832497"/>
                  </a:lnTo>
                  <a:lnTo>
                    <a:pt x="2673609" y="865512"/>
                  </a:lnTo>
                  <a:lnTo>
                    <a:pt x="2650125" y="890600"/>
                  </a:lnTo>
                  <a:lnTo>
                    <a:pt x="2612560" y="900562"/>
                  </a:lnTo>
                  <a:close/>
                </a:path>
                <a:path w="5575934" h="4831080" extrusionOk="0">
                  <a:moveTo>
                    <a:pt x="2631635" y="3813437"/>
                  </a:moveTo>
                  <a:lnTo>
                    <a:pt x="2596100" y="3804725"/>
                  </a:lnTo>
                  <a:lnTo>
                    <a:pt x="2573174" y="3783162"/>
                  </a:lnTo>
                  <a:lnTo>
                    <a:pt x="2562597" y="3754123"/>
                  </a:lnTo>
                  <a:lnTo>
                    <a:pt x="2564113" y="3722986"/>
                  </a:lnTo>
                  <a:lnTo>
                    <a:pt x="2577464" y="3695129"/>
                  </a:lnTo>
                  <a:lnTo>
                    <a:pt x="2602390" y="3675928"/>
                  </a:lnTo>
                  <a:lnTo>
                    <a:pt x="2638635" y="3670762"/>
                  </a:lnTo>
                  <a:lnTo>
                    <a:pt x="2675052" y="3684377"/>
                  </a:lnTo>
                  <a:lnTo>
                    <a:pt x="2695964" y="3711652"/>
                  </a:lnTo>
                  <a:lnTo>
                    <a:pt x="2701725" y="3745390"/>
                  </a:lnTo>
                  <a:lnTo>
                    <a:pt x="2692688" y="3778397"/>
                  </a:lnTo>
                  <a:lnTo>
                    <a:pt x="2669207" y="3803478"/>
                  </a:lnTo>
                  <a:lnTo>
                    <a:pt x="2631635" y="3813437"/>
                  </a:lnTo>
                  <a:close/>
                </a:path>
                <a:path w="5575934" h="4831080" extrusionOk="0">
                  <a:moveTo>
                    <a:pt x="1873486" y="4374886"/>
                  </a:moveTo>
                  <a:lnTo>
                    <a:pt x="1835923" y="4364904"/>
                  </a:lnTo>
                  <a:lnTo>
                    <a:pt x="1812444" y="4339807"/>
                  </a:lnTo>
                  <a:lnTo>
                    <a:pt x="1803405" y="4306792"/>
                  </a:lnTo>
                  <a:lnTo>
                    <a:pt x="1809162" y="4273056"/>
                  </a:lnTo>
                  <a:lnTo>
                    <a:pt x="1830071" y="4245797"/>
                  </a:lnTo>
                  <a:lnTo>
                    <a:pt x="1866486" y="4232211"/>
                  </a:lnTo>
                  <a:lnTo>
                    <a:pt x="1902769" y="4237377"/>
                  </a:lnTo>
                  <a:lnTo>
                    <a:pt x="1927723" y="4256578"/>
                  </a:lnTo>
                  <a:lnTo>
                    <a:pt x="1941089" y="4284435"/>
                  </a:lnTo>
                  <a:lnTo>
                    <a:pt x="1942608" y="4315572"/>
                  </a:lnTo>
                  <a:lnTo>
                    <a:pt x="1932020" y="4344610"/>
                  </a:lnTo>
                  <a:lnTo>
                    <a:pt x="1909066" y="4366174"/>
                  </a:lnTo>
                  <a:lnTo>
                    <a:pt x="1873486" y="4374886"/>
                  </a:lnTo>
                  <a:close/>
                </a:path>
                <a:path w="5575934" h="4831080" extrusionOk="0">
                  <a:moveTo>
                    <a:pt x="937088" y="3271288"/>
                  </a:moveTo>
                  <a:lnTo>
                    <a:pt x="901501" y="3262575"/>
                  </a:lnTo>
                  <a:lnTo>
                    <a:pt x="878560" y="3241008"/>
                  </a:lnTo>
                  <a:lnTo>
                    <a:pt x="867997" y="3211966"/>
                  </a:lnTo>
                  <a:lnTo>
                    <a:pt x="869542" y="3180827"/>
                  </a:lnTo>
                  <a:lnTo>
                    <a:pt x="882927" y="3152969"/>
                  </a:lnTo>
                  <a:lnTo>
                    <a:pt x="907882" y="3133772"/>
                  </a:lnTo>
                  <a:lnTo>
                    <a:pt x="944138" y="3128613"/>
                  </a:lnTo>
                  <a:lnTo>
                    <a:pt x="980552" y="3142232"/>
                  </a:lnTo>
                  <a:lnTo>
                    <a:pt x="1001455" y="3169514"/>
                  </a:lnTo>
                  <a:lnTo>
                    <a:pt x="1007204" y="3203260"/>
                  </a:lnTo>
                  <a:lnTo>
                    <a:pt x="998155" y="3236270"/>
                  </a:lnTo>
                  <a:lnTo>
                    <a:pt x="974664" y="3261346"/>
                  </a:lnTo>
                  <a:lnTo>
                    <a:pt x="937088" y="3271288"/>
                  </a:lnTo>
                  <a:close/>
                </a:path>
                <a:path w="5575934" h="4831080" extrusionOk="0">
                  <a:moveTo>
                    <a:pt x="3201434" y="142671"/>
                  </a:moveTo>
                  <a:lnTo>
                    <a:pt x="3163858" y="132730"/>
                  </a:lnTo>
                  <a:lnTo>
                    <a:pt x="3140367" y="107654"/>
                  </a:lnTo>
                  <a:lnTo>
                    <a:pt x="3131318" y="74643"/>
                  </a:lnTo>
                  <a:lnTo>
                    <a:pt x="3137067" y="40898"/>
                  </a:lnTo>
                  <a:lnTo>
                    <a:pt x="3157970" y="13617"/>
                  </a:lnTo>
                  <a:lnTo>
                    <a:pt x="3194384" y="0"/>
                  </a:lnTo>
                  <a:lnTo>
                    <a:pt x="3230638" y="5168"/>
                  </a:lnTo>
                  <a:lnTo>
                    <a:pt x="3255587" y="24365"/>
                  </a:lnTo>
                  <a:lnTo>
                    <a:pt x="3268964" y="52216"/>
                  </a:lnTo>
                  <a:lnTo>
                    <a:pt x="3270504" y="83346"/>
                  </a:lnTo>
                  <a:lnTo>
                    <a:pt x="3259940" y="112382"/>
                  </a:lnTo>
                  <a:lnTo>
                    <a:pt x="3237005" y="133948"/>
                  </a:lnTo>
                  <a:lnTo>
                    <a:pt x="3201434" y="142671"/>
                  </a:lnTo>
                  <a:close/>
                </a:path>
                <a:path w="5575934" h="4831080" extrusionOk="0">
                  <a:moveTo>
                    <a:pt x="4727731" y="2032750"/>
                  </a:moveTo>
                  <a:lnTo>
                    <a:pt x="4692128" y="2024064"/>
                  </a:lnTo>
                  <a:lnTo>
                    <a:pt x="4669181" y="2002526"/>
                  </a:lnTo>
                  <a:lnTo>
                    <a:pt x="4658618" y="1973509"/>
                  </a:lnTo>
                  <a:lnTo>
                    <a:pt x="4660169" y="1942383"/>
                  </a:lnTo>
                  <a:lnTo>
                    <a:pt x="4673560" y="1914522"/>
                  </a:lnTo>
                  <a:lnTo>
                    <a:pt x="4698521" y="1895295"/>
                  </a:lnTo>
                  <a:lnTo>
                    <a:pt x="4734781" y="1890075"/>
                  </a:lnTo>
                  <a:lnTo>
                    <a:pt x="4771173" y="1903690"/>
                  </a:lnTo>
                  <a:lnTo>
                    <a:pt x="4792064" y="1930964"/>
                  </a:lnTo>
                  <a:lnTo>
                    <a:pt x="4797809" y="1964703"/>
                  </a:lnTo>
                  <a:lnTo>
                    <a:pt x="4788764" y="1997710"/>
                  </a:lnTo>
                  <a:lnTo>
                    <a:pt x="4765286" y="2022791"/>
                  </a:lnTo>
                  <a:lnTo>
                    <a:pt x="4727731" y="2032750"/>
                  </a:lnTo>
                  <a:close/>
                </a:path>
                <a:path w="5575934" h="4831080" extrusionOk="0">
                  <a:moveTo>
                    <a:pt x="2115286" y="543378"/>
                  </a:moveTo>
                  <a:lnTo>
                    <a:pt x="2077734" y="533399"/>
                  </a:lnTo>
                  <a:lnTo>
                    <a:pt x="2054266" y="508306"/>
                  </a:lnTo>
                  <a:lnTo>
                    <a:pt x="2045233" y="475295"/>
                  </a:lnTo>
                  <a:lnTo>
                    <a:pt x="2050990" y="441561"/>
                  </a:lnTo>
                  <a:lnTo>
                    <a:pt x="2071890" y="414300"/>
                  </a:lnTo>
                  <a:lnTo>
                    <a:pt x="2108286" y="400706"/>
                  </a:lnTo>
                  <a:lnTo>
                    <a:pt x="2144521" y="405877"/>
                  </a:lnTo>
                  <a:lnTo>
                    <a:pt x="2169457" y="425080"/>
                  </a:lnTo>
                  <a:lnTo>
                    <a:pt x="2182826" y="452938"/>
                  </a:lnTo>
                  <a:lnTo>
                    <a:pt x="2184360" y="484073"/>
                  </a:lnTo>
                  <a:lnTo>
                    <a:pt x="2173793" y="513109"/>
                  </a:lnTo>
                  <a:lnTo>
                    <a:pt x="2150857" y="534670"/>
                  </a:lnTo>
                  <a:lnTo>
                    <a:pt x="2115286" y="543378"/>
                  </a:lnTo>
                  <a:close/>
                </a:path>
                <a:path w="5575934" h="4831080" extrusionOk="0">
                  <a:moveTo>
                    <a:pt x="5506229" y="2121320"/>
                  </a:moveTo>
                  <a:lnTo>
                    <a:pt x="5468674" y="2111377"/>
                  </a:lnTo>
                  <a:lnTo>
                    <a:pt x="5445196" y="2086301"/>
                  </a:lnTo>
                  <a:lnTo>
                    <a:pt x="5436151" y="2053290"/>
                  </a:lnTo>
                  <a:lnTo>
                    <a:pt x="5441896" y="2019544"/>
                  </a:lnTo>
                  <a:lnTo>
                    <a:pt x="5462787" y="1992263"/>
                  </a:lnTo>
                  <a:lnTo>
                    <a:pt x="5499179" y="1978645"/>
                  </a:lnTo>
                  <a:lnTo>
                    <a:pt x="5535480" y="1983827"/>
                  </a:lnTo>
                  <a:lnTo>
                    <a:pt x="5560448" y="2003024"/>
                  </a:lnTo>
                  <a:lnTo>
                    <a:pt x="5573823" y="2030867"/>
                  </a:lnTo>
                  <a:lnTo>
                    <a:pt x="5575347" y="2061988"/>
                  </a:lnTo>
                  <a:lnTo>
                    <a:pt x="5564761" y="2091016"/>
                  </a:lnTo>
                  <a:lnTo>
                    <a:pt x="5541808" y="2112584"/>
                  </a:lnTo>
                  <a:lnTo>
                    <a:pt x="5506229" y="2121320"/>
                  </a:lnTo>
                  <a:close/>
                </a:path>
                <a:path w="5575934" h="4831080" extrusionOk="0">
                  <a:moveTo>
                    <a:pt x="5504354" y="925875"/>
                  </a:moveTo>
                  <a:lnTo>
                    <a:pt x="5466799" y="915959"/>
                  </a:lnTo>
                  <a:lnTo>
                    <a:pt x="5443321" y="890879"/>
                  </a:lnTo>
                  <a:lnTo>
                    <a:pt x="5434276" y="857851"/>
                  </a:lnTo>
                  <a:lnTo>
                    <a:pt x="5440021" y="824093"/>
                  </a:lnTo>
                  <a:lnTo>
                    <a:pt x="5460912" y="796821"/>
                  </a:lnTo>
                  <a:lnTo>
                    <a:pt x="5497304" y="783250"/>
                  </a:lnTo>
                  <a:lnTo>
                    <a:pt x="5533567" y="788406"/>
                  </a:lnTo>
                  <a:lnTo>
                    <a:pt x="5558522" y="807601"/>
                  </a:lnTo>
                  <a:lnTo>
                    <a:pt x="5571903" y="835457"/>
                  </a:lnTo>
                  <a:lnTo>
                    <a:pt x="5573443" y="866592"/>
                  </a:lnTo>
                  <a:lnTo>
                    <a:pt x="5562876" y="895627"/>
                  </a:lnTo>
                  <a:lnTo>
                    <a:pt x="5539935" y="917181"/>
                  </a:lnTo>
                  <a:lnTo>
                    <a:pt x="5504354" y="925875"/>
                  </a:lnTo>
                  <a:close/>
                </a:path>
                <a:path w="5575934" h="4831080" extrusionOk="0">
                  <a:moveTo>
                    <a:pt x="69915" y="3059163"/>
                  </a:moveTo>
                  <a:lnTo>
                    <a:pt x="32416" y="3049182"/>
                  </a:lnTo>
                  <a:lnTo>
                    <a:pt x="8997" y="3024045"/>
                  </a:lnTo>
                  <a:lnTo>
                    <a:pt x="0" y="2990963"/>
                  </a:lnTo>
                  <a:lnTo>
                    <a:pt x="5767" y="2957149"/>
                  </a:lnTo>
                  <a:lnTo>
                    <a:pt x="26641" y="2929812"/>
                  </a:lnTo>
                  <a:lnTo>
                    <a:pt x="62965" y="2916163"/>
                  </a:lnTo>
                  <a:lnTo>
                    <a:pt x="99189" y="2921349"/>
                  </a:lnTo>
                  <a:lnTo>
                    <a:pt x="124126" y="2940569"/>
                  </a:lnTo>
                  <a:lnTo>
                    <a:pt x="137503" y="2968450"/>
                  </a:lnTo>
                  <a:lnTo>
                    <a:pt x="139046" y="2999622"/>
                  </a:lnTo>
                  <a:lnTo>
                    <a:pt x="128478" y="3028712"/>
                  </a:lnTo>
                  <a:lnTo>
                    <a:pt x="105526" y="3050350"/>
                  </a:lnTo>
                  <a:lnTo>
                    <a:pt x="69915" y="3059163"/>
                  </a:lnTo>
                  <a:close/>
                </a:path>
                <a:path w="5575934" h="4831080" extrusionOk="0">
                  <a:moveTo>
                    <a:pt x="373614" y="4412210"/>
                  </a:moveTo>
                  <a:lnTo>
                    <a:pt x="336063" y="4402250"/>
                  </a:lnTo>
                  <a:lnTo>
                    <a:pt x="312594" y="4377149"/>
                  </a:lnTo>
                  <a:lnTo>
                    <a:pt x="303561" y="4344120"/>
                  </a:lnTo>
                  <a:lnTo>
                    <a:pt x="309318" y="4310372"/>
                  </a:lnTo>
                  <a:lnTo>
                    <a:pt x="330218" y="4283115"/>
                  </a:lnTo>
                  <a:lnTo>
                    <a:pt x="366614" y="4269561"/>
                  </a:lnTo>
                  <a:lnTo>
                    <a:pt x="402883" y="4274806"/>
                  </a:lnTo>
                  <a:lnTo>
                    <a:pt x="427834" y="4294001"/>
                  </a:lnTo>
                  <a:lnTo>
                    <a:pt x="441204" y="4321859"/>
                  </a:lnTo>
                  <a:lnTo>
                    <a:pt x="442731" y="4352996"/>
                  </a:lnTo>
                  <a:lnTo>
                    <a:pt x="432150" y="4382024"/>
                  </a:lnTo>
                  <a:lnTo>
                    <a:pt x="409199" y="4403557"/>
                  </a:lnTo>
                  <a:lnTo>
                    <a:pt x="373614" y="4412210"/>
                  </a:lnTo>
                  <a:close/>
                </a:path>
                <a:path w="5575934" h="4831080" extrusionOk="0">
                  <a:moveTo>
                    <a:pt x="534564" y="3567637"/>
                  </a:moveTo>
                  <a:lnTo>
                    <a:pt x="499045" y="3558903"/>
                  </a:lnTo>
                  <a:lnTo>
                    <a:pt x="476126" y="3537334"/>
                  </a:lnTo>
                  <a:lnTo>
                    <a:pt x="465552" y="3508300"/>
                  </a:lnTo>
                  <a:lnTo>
                    <a:pt x="467068" y="3477173"/>
                  </a:lnTo>
                  <a:lnTo>
                    <a:pt x="480420" y="3449327"/>
                  </a:lnTo>
                  <a:lnTo>
                    <a:pt x="505353" y="3430133"/>
                  </a:lnTo>
                  <a:lnTo>
                    <a:pt x="541614" y="3424962"/>
                  </a:lnTo>
                  <a:lnTo>
                    <a:pt x="578041" y="3438560"/>
                  </a:lnTo>
                  <a:lnTo>
                    <a:pt x="598942" y="3465830"/>
                  </a:lnTo>
                  <a:lnTo>
                    <a:pt x="604680" y="3499572"/>
                  </a:lnTo>
                  <a:lnTo>
                    <a:pt x="595619" y="3532586"/>
                  </a:lnTo>
                  <a:lnTo>
                    <a:pt x="572126" y="3557675"/>
                  </a:lnTo>
                  <a:lnTo>
                    <a:pt x="534564" y="3567637"/>
                  </a:lnTo>
                  <a:close/>
                </a:path>
                <a:path w="5575934" h="4831080" extrusionOk="0">
                  <a:moveTo>
                    <a:pt x="1320363" y="1868148"/>
                  </a:moveTo>
                  <a:lnTo>
                    <a:pt x="1282795" y="1858185"/>
                  </a:lnTo>
                  <a:lnTo>
                    <a:pt x="1259307" y="1833097"/>
                  </a:lnTo>
                  <a:lnTo>
                    <a:pt x="1250256" y="1800083"/>
                  </a:lnTo>
                  <a:lnTo>
                    <a:pt x="1256002" y="1766342"/>
                  </a:lnTo>
                  <a:lnTo>
                    <a:pt x="1276901" y="1739073"/>
                  </a:lnTo>
                  <a:lnTo>
                    <a:pt x="1313313" y="1725476"/>
                  </a:lnTo>
                  <a:lnTo>
                    <a:pt x="1349567" y="1730630"/>
                  </a:lnTo>
                  <a:lnTo>
                    <a:pt x="1374515" y="1749821"/>
                  </a:lnTo>
                  <a:lnTo>
                    <a:pt x="1387893" y="1777673"/>
                  </a:lnTo>
                  <a:lnTo>
                    <a:pt x="1389433" y="1808808"/>
                  </a:lnTo>
                  <a:lnTo>
                    <a:pt x="1378869" y="1837850"/>
                  </a:lnTo>
                  <a:lnTo>
                    <a:pt x="1355934" y="1859422"/>
                  </a:lnTo>
                  <a:lnTo>
                    <a:pt x="1320363" y="1868148"/>
                  </a:lnTo>
                  <a:close/>
                </a:path>
                <a:path w="5575934" h="4831080" extrusionOk="0">
                  <a:moveTo>
                    <a:pt x="551339" y="2639014"/>
                  </a:moveTo>
                  <a:lnTo>
                    <a:pt x="515823" y="2630316"/>
                  </a:lnTo>
                  <a:lnTo>
                    <a:pt x="492910" y="2608753"/>
                  </a:lnTo>
                  <a:lnTo>
                    <a:pt x="482342" y="2579709"/>
                  </a:lnTo>
                  <a:lnTo>
                    <a:pt x="483864" y="2548568"/>
                  </a:lnTo>
                  <a:lnTo>
                    <a:pt x="497217" y="2520711"/>
                  </a:lnTo>
                  <a:lnTo>
                    <a:pt x="522144" y="2501524"/>
                  </a:lnTo>
                  <a:lnTo>
                    <a:pt x="558389" y="2496389"/>
                  </a:lnTo>
                  <a:lnTo>
                    <a:pt x="594820" y="2509975"/>
                  </a:lnTo>
                  <a:lnTo>
                    <a:pt x="615728" y="2537249"/>
                  </a:lnTo>
                  <a:lnTo>
                    <a:pt x="621473" y="2571002"/>
                  </a:lnTo>
                  <a:lnTo>
                    <a:pt x="612417" y="2604021"/>
                  </a:lnTo>
                  <a:lnTo>
                    <a:pt x="588918" y="2629095"/>
                  </a:lnTo>
                  <a:lnTo>
                    <a:pt x="551339" y="2639014"/>
                  </a:lnTo>
                  <a:close/>
                </a:path>
                <a:path w="5575934" h="4831080" extrusionOk="0">
                  <a:moveTo>
                    <a:pt x="3433758" y="4212761"/>
                  </a:moveTo>
                  <a:lnTo>
                    <a:pt x="3398108" y="4204126"/>
                  </a:lnTo>
                  <a:lnTo>
                    <a:pt x="3375138" y="4182606"/>
                  </a:lnTo>
                  <a:lnTo>
                    <a:pt x="3364567" y="4153587"/>
                  </a:lnTo>
                  <a:lnTo>
                    <a:pt x="3366112" y="4122456"/>
                  </a:lnTo>
                  <a:lnTo>
                    <a:pt x="3379489" y="4094600"/>
                  </a:lnTo>
                  <a:lnTo>
                    <a:pt x="3404415" y="4075406"/>
                  </a:lnTo>
                  <a:lnTo>
                    <a:pt x="3440608" y="4070261"/>
                  </a:lnTo>
                  <a:lnTo>
                    <a:pt x="3476967" y="4083848"/>
                  </a:lnTo>
                  <a:lnTo>
                    <a:pt x="3497854" y="4111122"/>
                  </a:lnTo>
                  <a:lnTo>
                    <a:pt x="3503624" y="4144867"/>
                  </a:lnTo>
                  <a:lnTo>
                    <a:pt x="3494629" y="4177867"/>
                  </a:lnTo>
                  <a:lnTo>
                    <a:pt x="3471222" y="4202903"/>
                  </a:lnTo>
                  <a:lnTo>
                    <a:pt x="3433758" y="4212761"/>
                  </a:lnTo>
                  <a:close/>
                </a:path>
                <a:path w="5575934" h="4831080" extrusionOk="0">
                  <a:moveTo>
                    <a:pt x="4892930" y="2606839"/>
                  </a:moveTo>
                  <a:lnTo>
                    <a:pt x="4892930" y="2606689"/>
                  </a:lnTo>
                  <a:lnTo>
                    <a:pt x="4855365" y="2596786"/>
                  </a:lnTo>
                  <a:lnTo>
                    <a:pt x="4831881" y="2571735"/>
                  </a:lnTo>
                  <a:lnTo>
                    <a:pt x="4822834" y="2538742"/>
                  </a:lnTo>
                  <a:lnTo>
                    <a:pt x="4828581" y="2505019"/>
                  </a:lnTo>
                  <a:lnTo>
                    <a:pt x="4849477" y="2477773"/>
                  </a:lnTo>
                  <a:lnTo>
                    <a:pt x="4885880" y="2464214"/>
                  </a:lnTo>
                  <a:lnTo>
                    <a:pt x="4922137" y="2469352"/>
                  </a:lnTo>
                  <a:lnTo>
                    <a:pt x="4947092" y="2488545"/>
                  </a:lnTo>
                  <a:lnTo>
                    <a:pt x="4960477" y="2516408"/>
                  </a:lnTo>
                  <a:lnTo>
                    <a:pt x="4962022" y="2547555"/>
                  </a:lnTo>
                  <a:lnTo>
                    <a:pt x="4951458" y="2576600"/>
                  </a:lnTo>
                  <a:lnTo>
                    <a:pt x="4928518" y="2598157"/>
                  </a:lnTo>
                  <a:lnTo>
                    <a:pt x="4892930" y="2606839"/>
                  </a:lnTo>
                  <a:close/>
                </a:path>
                <a:path w="5575934" h="4831080" extrusionOk="0">
                  <a:moveTo>
                    <a:pt x="4892730" y="1348319"/>
                  </a:moveTo>
                  <a:lnTo>
                    <a:pt x="4857196" y="1339638"/>
                  </a:lnTo>
                  <a:lnTo>
                    <a:pt x="4834269" y="1318083"/>
                  </a:lnTo>
                  <a:lnTo>
                    <a:pt x="4823693" y="1289041"/>
                  </a:lnTo>
                  <a:lnTo>
                    <a:pt x="4825209" y="1257895"/>
                  </a:lnTo>
                  <a:lnTo>
                    <a:pt x="4838559" y="1230032"/>
                  </a:lnTo>
                  <a:lnTo>
                    <a:pt x="4863486" y="1210836"/>
                  </a:lnTo>
                  <a:lnTo>
                    <a:pt x="4899730" y="1205692"/>
                  </a:lnTo>
                  <a:lnTo>
                    <a:pt x="4899730" y="1205549"/>
                  </a:lnTo>
                  <a:lnTo>
                    <a:pt x="4936144" y="1219183"/>
                  </a:lnTo>
                  <a:lnTo>
                    <a:pt x="4957049" y="1246471"/>
                  </a:lnTo>
                  <a:lnTo>
                    <a:pt x="4962802" y="1280222"/>
                  </a:lnTo>
                  <a:lnTo>
                    <a:pt x="4953762" y="1313242"/>
                  </a:lnTo>
                  <a:lnTo>
                    <a:pt x="4930285" y="1338339"/>
                  </a:lnTo>
                  <a:lnTo>
                    <a:pt x="4892730" y="1348319"/>
                  </a:lnTo>
                  <a:close/>
                </a:path>
                <a:path w="5575934" h="4831080" extrusionOk="0">
                  <a:moveTo>
                    <a:pt x="4961905" y="718085"/>
                  </a:moveTo>
                  <a:lnTo>
                    <a:pt x="4926378" y="709359"/>
                  </a:lnTo>
                  <a:lnTo>
                    <a:pt x="4903455" y="687786"/>
                  </a:lnTo>
                  <a:lnTo>
                    <a:pt x="4892878" y="658743"/>
                  </a:lnTo>
                  <a:lnTo>
                    <a:pt x="4894392" y="627608"/>
                  </a:lnTo>
                  <a:lnTo>
                    <a:pt x="4907738" y="599757"/>
                  </a:lnTo>
                  <a:lnTo>
                    <a:pt x="4932662" y="580566"/>
                  </a:lnTo>
                  <a:lnTo>
                    <a:pt x="4968905" y="575413"/>
                  </a:lnTo>
                  <a:lnTo>
                    <a:pt x="4968905" y="575268"/>
                  </a:lnTo>
                  <a:lnTo>
                    <a:pt x="5005340" y="588867"/>
                  </a:lnTo>
                  <a:lnTo>
                    <a:pt x="5026257" y="616141"/>
                  </a:lnTo>
                  <a:lnTo>
                    <a:pt x="5032015" y="649895"/>
                  </a:lnTo>
                  <a:lnTo>
                    <a:pt x="5022970" y="682934"/>
                  </a:lnTo>
                  <a:lnTo>
                    <a:pt x="4999481" y="708063"/>
                  </a:lnTo>
                  <a:lnTo>
                    <a:pt x="4961905" y="718085"/>
                  </a:lnTo>
                  <a:close/>
                </a:path>
                <a:path w="5575934" h="4831080" extrusionOk="0">
                  <a:moveTo>
                    <a:pt x="4672231" y="2382415"/>
                  </a:moveTo>
                  <a:lnTo>
                    <a:pt x="4636636" y="2373685"/>
                  </a:lnTo>
                  <a:lnTo>
                    <a:pt x="4613692" y="2352110"/>
                  </a:lnTo>
                  <a:lnTo>
                    <a:pt x="4603129" y="2323065"/>
                  </a:lnTo>
                  <a:lnTo>
                    <a:pt x="4604677" y="2291929"/>
                  </a:lnTo>
                  <a:lnTo>
                    <a:pt x="4618065" y="2264076"/>
                  </a:lnTo>
                  <a:lnTo>
                    <a:pt x="4643023" y="2244884"/>
                  </a:lnTo>
                  <a:lnTo>
                    <a:pt x="4679281" y="2239730"/>
                  </a:lnTo>
                  <a:lnTo>
                    <a:pt x="4679281" y="2239587"/>
                  </a:lnTo>
                  <a:lnTo>
                    <a:pt x="4715691" y="2253202"/>
                  </a:lnTo>
                  <a:lnTo>
                    <a:pt x="4736586" y="2280481"/>
                  </a:lnTo>
                  <a:lnTo>
                    <a:pt x="4742328" y="2314233"/>
                  </a:lnTo>
                  <a:lnTo>
                    <a:pt x="4733275" y="2347267"/>
                  </a:lnTo>
                  <a:lnTo>
                    <a:pt x="4709789" y="2372392"/>
                  </a:lnTo>
                  <a:lnTo>
                    <a:pt x="4672231" y="2382415"/>
                  </a:lnTo>
                  <a:close/>
                </a:path>
                <a:path w="5575934" h="4831080" extrusionOk="0">
                  <a:moveTo>
                    <a:pt x="4892930" y="3631337"/>
                  </a:moveTo>
                  <a:lnTo>
                    <a:pt x="4855363" y="3621374"/>
                  </a:lnTo>
                  <a:lnTo>
                    <a:pt x="4831875" y="3596286"/>
                  </a:lnTo>
                  <a:lnTo>
                    <a:pt x="4822824" y="3563272"/>
                  </a:lnTo>
                  <a:lnTo>
                    <a:pt x="4828569" y="3529530"/>
                  </a:lnTo>
                  <a:lnTo>
                    <a:pt x="4849469" y="3502260"/>
                  </a:lnTo>
                  <a:lnTo>
                    <a:pt x="4885880" y="3488662"/>
                  </a:lnTo>
                  <a:lnTo>
                    <a:pt x="4922153" y="3493818"/>
                  </a:lnTo>
                  <a:lnTo>
                    <a:pt x="4947114" y="3513010"/>
                  </a:lnTo>
                  <a:lnTo>
                    <a:pt x="4960498" y="3540860"/>
                  </a:lnTo>
                  <a:lnTo>
                    <a:pt x="4962037" y="3571994"/>
                  </a:lnTo>
                  <a:lnTo>
                    <a:pt x="4951467" y="3601036"/>
                  </a:lnTo>
                  <a:lnTo>
                    <a:pt x="4928520" y="3622609"/>
                  </a:lnTo>
                  <a:lnTo>
                    <a:pt x="4892930" y="3631337"/>
                  </a:lnTo>
                  <a:close/>
                </a:path>
                <a:path w="5575934" h="4831080" extrusionOk="0">
                  <a:moveTo>
                    <a:pt x="4737631" y="4220611"/>
                  </a:moveTo>
                  <a:lnTo>
                    <a:pt x="4702122" y="4211890"/>
                  </a:lnTo>
                  <a:lnTo>
                    <a:pt x="4679213" y="4190320"/>
                  </a:lnTo>
                  <a:lnTo>
                    <a:pt x="4668646" y="4161279"/>
                  </a:lnTo>
                  <a:lnTo>
                    <a:pt x="4670168" y="4130142"/>
                  </a:lnTo>
                  <a:lnTo>
                    <a:pt x="4683522" y="4102288"/>
                  </a:lnTo>
                  <a:lnTo>
                    <a:pt x="4708453" y="4083094"/>
                  </a:lnTo>
                  <a:lnTo>
                    <a:pt x="4744706" y="4077936"/>
                  </a:lnTo>
                  <a:lnTo>
                    <a:pt x="4781119" y="4091538"/>
                  </a:lnTo>
                  <a:lnTo>
                    <a:pt x="4802021" y="4118815"/>
                  </a:lnTo>
                  <a:lnTo>
                    <a:pt x="4807768" y="4152564"/>
                  </a:lnTo>
                  <a:lnTo>
                    <a:pt x="4798715" y="4185582"/>
                  </a:lnTo>
                  <a:lnTo>
                    <a:pt x="4775217" y="4210666"/>
                  </a:lnTo>
                  <a:lnTo>
                    <a:pt x="4737631" y="4220611"/>
                  </a:lnTo>
                  <a:close/>
                </a:path>
                <a:path w="5575934" h="4831080" extrusionOk="0">
                  <a:moveTo>
                    <a:pt x="5415079" y="4830735"/>
                  </a:moveTo>
                  <a:lnTo>
                    <a:pt x="5379563" y="4822051"/>
                  </a:lnTo>
                  <a:lnTo>
                    <a:pt x="5356650" y="4800491"/>
                  </a:lnTo>
                  <a:lnTo>
                    <a:pt x="5346083" y="4771443"/>
                  </a:lnTo>
                  <a:lnTo>
                    <a:pt x="5347604" y="4740293"/>
                  </a:lnTo>
                  <a:lnTo>
                    <a:pt x="5360957" y="4712430"/>
                  </a:lnTo>
                  <a:lnTo>
                    <a:pt x="5385885" y="4693240"/>
                  </a:lnTo>
                  <a:lnTo>
                    <a:pt x="5422129" y="4688110"/>
                  </a:lnTo>
                  <a:lnTo>
                    <a:pt x="5422129" y="4687960"/>
                  </a:lnTo>
                  <a:lnTo>
                    <a:pt x="5458539" y="4701548"/>
                  </a:lnTo>
                  <a:lnTo>
                    <a:pt x="5479435" y="4728831"/>
                  </a:lnTo>
                  <a:lnTo>
                    <a:pt x="5485176" y="4762600"/>
                  </a:lnTo>
                  <a:lnTo>
                    <a:pt x="5476124" y="4795647"/>
                  </a:lnTo>
                  <a:lnTo>
                    <a:pt x="5452638" y="4820761"/>
                  </a:lnTo>
                  <a:lnTo>
                    <a:pt x="5415079" y="4830735"/>
                  </a:lnTo>
                  <a:close/>
                </a:path>
                <a:path w="5575934" h="4831080" extrusionOk="0">
                  <a:moveTo>
                    <a:pt x="5089355" y="2845839"/>
                  </a:moveTo>
                  <a:lnTo>
                    <a:pt x="5051783" y="2835879"/>
                  </a:lnTo>
                  <a:lnTo>
                    <a:pt x="5028300" y="2810799"/>
                  </a:lnTo>
                  <a:lnTo>
                    <a:pt x="5019258" y="2777792"/>
                  </a:lnTo>
                  <a:lnTo>
                    <a:pt x="5025011" y="2744054"/>
                  </a:lnTo>
                  <a:lnTo>
                    <a:pt x="5045909" y="2716779"/>
                  </a:lnTo>
                  <a:lnTo>
                    <a:pt x="5082305" y="2703164"/>
                  </a:lnTo>
                  <a:lnTo>
                    <a:pt x="5118510" y="2708336"/>
                  </a:lnTo>
                  <a:lnTo>
                    <a:pt x="5143423" y="2727533"/>
                  </a:lnTo>
                  <a:lnTo>
                    <a:pt x="5156778" y="2755383"/>
                  </a:lnTo>
                  <a:lnTo>
                    <a:pt x="5158312" y="2786512"/>
                  </a:lnTo>
                  <a:lnTo>
                    <a:pt x="5147763" y="2815546"/>
                  </a:lnTo>
                  <a:lnTo>
                    <a:pt x="5124865" y="2837113"/>
                  </a:lnTo>
                  <a:lnTo>
                    <a:pt x="5089355" y="2845839"/>
                  </a:lnTo>
                  <a:close/>
                </a:path>
                <a:path w="5575934" h="4831080" extrusionOk="0">
                  <a:moveTo>
                    <a:pt x="5497563" y="3814402"/>
                  </a:moveTo>
                  <a:close/>
                </a:path>
                <a:path w="5575934" h="4831080" extrusionOk="0">
                  <a:moveTo>
                    <a:pt x="5504654" y="3957061"/>
                  </a:moveTo>
                  <a:lnTo>
                    <a:pt x="5467099" y="3947116"/>
                  </a:lnTo>
                  <a:lnTo>
                    <a:pt x="5443621" y="3922033"/>
                  </a:lnTo>
                  <a:lnTo>
                    <a:pt x="5434576" y="3889015"/>
                  </a:lnTo>
                  <a:lnTo>
                    <a:pt x="5440321" y="3855265"/>
                  </a:lnTo>
                  <a:lnTo>
                    <a:pt x="5461212" y="3827988"/>
                  </a:lnTo>
                  <a:lnTo>
                    <a:pt x="5497563" y="3814402"/>
                  </a:lnTo>
                  <a:lnTo>
                    <a:pt x="5533741" y="3819537"/>
                  </a:lnTo>
                  <a:lnTo>
                    <a:pt x="5558709" y="3838732"/>
                  </a:lnTo>
                  <a:lnTo>
                    <a:pt x="5572096" y="3866590"/>
                  </a:lnTo>
                  <a:lnTo>
                    <a:pt x="5573644" y="3897732"/>
                  </a:lnTo>
                  <a:lnTo>
                    <a:pt x="5563093" y="3926777"/>
                  </a:lnTo>
                  <a:lnTo>
                    <a:pt x="5540183" y="3948347"/>
                  </a:lnTo>
                  <a:lnTo>
                    <a:pt x="5504654" y="3957061"/>
                  </a:lnTo>
                  <a:close/>
                </a:path>
                <a:path w="5575934" h="4831080" extrusionOk="0">
                  <a:moveTo>
                    <a:pt x="5362145" y="1701369"/>
                  </a:moveTo>
                  <a:close/>
                </a:path>
                <a:path w="5575934" h="4831080" extrusionOk="0">
                  <a:moveTo>
                    <a:pt x="5369204" y="1844028"/>
                  </a:moveTo>
                  <a:lnTo>
                    <a:pt x="5331642" y="1834066"/>
                  </a:lnTo>
                  <a:lnTo>
                    <a:pt x="5308167" y="1808977"/>
                  </a:lnTo>
                  <a:lnTo>
                    <a:pt x="5299130" y="1775963"/>
                  </a:lnTo>
                  <a:lnTo>
                    <a:pt x="5304884" y="1742222"/>
                  </a:lnTo>
                  <a:lnTo>
                    <a:pt x="5325783" y="1714953"/>
                  </a:lnTo>
                  <a:lnTo>
                    <a:pt x="5362145" y="1701369"/>
                  </a:lnTo>
                  <a:lnTo>
                    <a:pt x="5398338" y="1706530"/>
                  </a:lnTo>
                  <a:lnTo>
                    <a:pt x="5423295" y="1725738"/>
                  </a:lnTo>
                  <a:lnTo>
                    <a:pt x="5436669" y="1753602"/>
                  </a:lnTo>
                  <a:lnTo>
                    <a:pt x="5438204" y="1784742"/>
                  </a:lnTo>
                  <a:lnTo>
                    <a:pt x="5427643" y="1813779"/>
                  </a:lnTo>
                  <a:lnTo>
                    <a:pt x="5404728" y="1835334"/>
                  </a:lnTo>
                  <a:lnTo>
                    <a:pt x="5369204" y="1844028"/>
                  </a:lnTo>
                  <a:close/>
                </a:path>
                <a:path w="5575934" h="4831080" extrusionOk="0">
                  <a:moveTo>
                    <a:pt x="3595283" y="3271288"/>
                  </a:moveTo>
                  <a:lnTo>
                    <a:pt x="3559748" y="3262559"/>
                  </a:lnTo>
                  <a:lnTo>
                    <a:pt x="3536822" y="3240986"/>
                  </a:lnTo>
                  <a:lnTo>
                    <a:pt x="3526246" y="3211945"/>
                  </a:lnTo>
                  <a:lnTo>
                    <a:pt x="3527762" y="3180811"/>
                  </a:lnTo>
                  <a:lnTo>
                    <a:pt x="3541112" y="3152960"/>
                  </a:lnTo>
                  <a:lnTo>
                    <a:pt x="3566038" y="3133769"/>
                  </a:lnTo>
                  <a:lnTo>
                    <a:pt x="3602283" y="3128613"/>
                  </a:lnTo>
                  <a:lnTo>
                    <a:pt x="3638761" y="3142211"/>
                  </a:lnTo>
                  <a:lnTo>
                    <a:pt x="3659690" y="3169481"/>
                  </a:lnTo>
                  <a:lnTo>
                    <a:pt x="3665439" y="3203222"/>
                  </a:lnTo>
                  <a:lnTo>
                    <a:pt x="3656375" y="3236237"/>
                  </a:lnTo>
                  <a:lnTo>
                    <a:pt x="3632867" y="3261325"/>
                  </a:lnTo>
                  <a:lnTo>
                    <a:pt x="3595283" y="3271288"/>
                  </a:lnTo>
                  <a:close/>
                </a:path>
                <a:path w="5575934" h="4831080" extrusionOk="0">
                  <a:moveTo>
                    <a:pt x="3205009" y="1565116"/>
                  </a:moveTo>
                  <a:lnTo>
                    <a:pt x="3167454" y="1555134"/>
                  </a:lnTo>
                  <a:lnTo>
                    <a:pt x="3143977" y="1530034"/>
                  </a:lnTo>
                  <a:lnTo>
                    <a:pt x="3134937" y="1497015"/>
                  </a:lnTo>
                  <a:lnTo>
                    <a:pt x="3140690" y="1463278"/>
                  </a:lnTo>
                  <a:lnTo>
                    <a:pt x="3161595" y="1436021"/>
                  </a:lnTo>
                  <a:lnTo>
                    <a:pt x="3198009" y="1422444"/>
                  </a:lnTo>
                  <a:lnTo>
                    <a:pt x="3234260" y="1427600"/>
                  </a:lnTo>
                  <a:lnTo>
                    <a:pt x="3259202" y="1446798"/>
                  </a:lnTo>
                  <a:lnTo>
                    <a:pt x="3272570" y="1474656"/>
                  </a:lnTo>
                  <a:lnTo>
                    <a:pt x="3274099" y="1505796"/>
                  </a:lnTo>
                  <a:lnTo>
                    <a:pt x="3263525" y="1534839"/>
                  </a:lnTo>
                  <a:lnTo>
                    <a:pt x="3240583" y="1556406"/>
                  </a:lnTo>
                  <a:lnTo>
                    <a:pt x="3205009" y="1565116"/>
                  </a:lnTo>
                  <a:close/>
                </a:path>
                <a:path w="5575934" h="4831080" extrusionOk="0">
                  <a:moveTo>
                    <a:pt x="3113134" y="3472112"/>
                  </a:moveTo>
                  <a:lnTo>
                    <a:pt x="3075579" y="3462150"/>
                  </a:lnTo>
                  <a:lnTo>
                    <a:pt x="3052101" y="3437061"/>
                  </a:lnTo>
                  <a:lnTo>
                    <a:pt x="3043056" y="3404047"/>
                  </a:lnTo>
                  <a:lnTo>
                    <a:pt x="3048801" y="3370305"/>
                  </a:lnTo>
                  <a:lnTo>
                    <a:pt x="3069691" y="3343036"/>
                  </a:lnTo>
                  <a:lnTo>
                    <a:pt x="3106084" y="3329438"/>
                  </a:lnTo>
                  <a:lnTo>
                    <a:pt x="3142371" y="3334611"/>
                  </a:lnTo>
                  <a:lnTo>
                    <a:pt x="3167335" y="3353811"/>
                  </a:lnTo>
                  <a:lnTo>
                    <a:pt x="3180714" y="3381664"/>
                  </a:lnTo>
                  <a:lnTo>
                    <a:pt x="3182246" y="3412796"/>
                  </a:lnTo>
                  <a:lnTo>
                    <a:pt x="3171668" y="3441831"/>
                  </a:lnTo>
                  <a:lnTo>
                    <a:pt x="3148718" y="3463394"/>
                  </a:lnTo>
                  <a:lnTo>
                    <a:pt x="3113134" y="3472112"/>
                  </a:lnTo>
                  <a:close/>
                </a:path>
                <a:path w="5575934" h="4831080" extrusionOk="0">
                  <a:moveTo>
                    <a:pt x="3340358" y="4584610"/>
                  </a:moveTo>
                  <a:lnTo>
                    <a:pt x="3302800" y="4574665"/>
                  </a:lnTo>
                  <a:lnTo>
                    <a:pt x="3279314" y="4549582"/>
                  </a:lnTo>
                  <a:lnTo>
                    <a:pt x="3270262" y="4516563"/>
                  </a:lnTo>
                  <a:lnTo>
                    <a:pt x="3276003" y="4482814"/>
                  </a:lnTo>
                  <a:lnTo>
                    <a:pt x="3296899" y="4455537"/>
                  </a:lnTo>
                  <a:lnTo>
                    <a:pt x="3333309" y="4441935"/>
                  </a:lnTo>
                  <a:lnTo>
                    <a:pt x="3369589" y="4447111"/>
                  </a:lnTo>
                  <a:lnTo>
                    <a:pt x="3394568" y="4466318"/>
                  </a:lnTo>
                  <a:lnTo>
                    <a:pt x="3407973" y="4494178"/>
                  </a:lnTo>
                  <a:lnTo>
                    <a:pt x="3409528" y="4525315"/>
                  </a:lnTo>
                  <a:lnTo>
                    <a:pt x="3398961" y="4554350"/>
                  </a:lnTo>
                  <a:lnTo>
                    <a:pt x="3375995" y="4575908"/>
                  </a:lnTo>
                  <a:lnTo>
                    <a:pt x="3340358" y="4584610"/>
                  </a:lnTo>
                  <a:close/>
                </a:path>
                <a:path w="5575934" h="4831080" extrusionOk="0">
                  <a:moveTo>
                    <a:pt x="3112134" y="541568"/>
                  </a:moveTo>
                  <a:lnTo>
                    <a:pt x="3074579" y="531588"/>
                  </a:lnTo>
                  <a:lnTo>
                    <a:pt x="3051103" y="506495"/>
                  </a:lnTo>
                  <a:lnTo>
                    <a:pt x="3042062" y="473483"/>
                  </a:lnTo>
                  <a:lnTo>
                    <a:pt x="3047816" y="439749"/>
                  </a:lnTo>
                  <a:lnTo>
                    <a:pt x="3068720" y="412487"/>
                  </a:lnTo>
                  <a:lnTo>
                    <a:pt x="3105134" y="398893"/>
                  </a:lnTo>
                  <a:lnTo>
                    <a:pt x="3141373" y="404065"/>
                  </a:lnTo>
                  <a:lnTo>
                    <a:pt x="3166318" y="423268"/>
                  </a:lnTo>
                  <a:lnTo>
                    <a:pt x="3179697" y="451125"/>
                  </a:lnTo>
                  <a:lnTo>
                    <a:pt x="3181240" y="482261"/>
                  </a:lnTo>
                  <a:lnTo>
                    <a:pt x="3170674" y="511298"/>
                  </a:lnTo>
                  <a:lnTo>
                    <a:pt x="3147729" y="532859"/>
                  </a:lnTo>
                  <a:lnTo>
                    <a:pt x="3112134" y="541568"/>
                  </a:lnTo>
                  <a:close/>
                </a:path>
                <a:path w="5575934" h="4831080" extrusionOk="0">
                  <a:moveTo>
                    <a:pt x="3869057" y="3943236"/>
                  </a:moveTo>
                  <a:lnTo>
                    <a:pt x="3831494" y="3933291"/>
                  </a:lnTo>
                  <a:lnTo>
                    <a:pt x="3808013" y="3908208"/>
                  </a:lnTo>
                  <a:lnTo>
                    <a:pt x="3798970" y="3875190"/>
                  </a:lnTo>
                  <a:lnTo>
                    <a:pt x="3804719" y="3841440"/>
                  </a:lnTo>
                  <a:lnTo>
                    <a:pt x="3825613" y="3814163"/>
                  </a:lnTo>
                  <a:lnTo>
                    <a:pt x="3862007" y="3800562"/>
                  </a:lnTo>
                  <a:lnTo>
                    <a:pt x="3898277" y="3805728"/>
                  </a:lnTo>
                  <a:lnTo>
                    <a:pt x="3923232" y="3824929"/>
                  </a:lnTo>
                  <a:lnTo>
                    <a:pt x="3936609" y="3852786"/>
                  </a:lnTo>
                  <a:lnTo>
                    <a:pt x="3938143" y="3883922"/>
                  </a:lnTo>
                  <a:lnTo>
                    <a:pt x="3927572" y="3912961"/>
                  </a:lnTo>
                  <a:lnTo>
                    <a:pt x="3904631" y="3934525"/>
                  </a:lnTo>
                  <a:lnTo>
                    <a:pt x="3869057" y="3943236"/>
                  </a:lnTo>
                  <a:close/>
                </a:path>
                <a:path w="5575934" h="4831080" extrusionOk="0">
                  <a:moveTo>
                    <a:pt x="3892482" y="456096"/>
                  </a:moveTo>
                  <a:lnTo>
                    <a:pt x="3854927" y="446153"/>
                  </a:lnTo>
                  <a:lnTo>
                    <a:pt x="3831449" y="421077"/>
                  </a:lnTo>
                  <a:lnTo>
                    <a:pt x="3822404" y="388066"/>
                  </a:lnTo>
                  <a:lnTo>
                    <a:pt x="3828149" y="354321"/>
                  </a:lnTo>
                  <a:lnTo>
                    <a:pt x="3849040" y="327040"/>
                  </a:lnTo>
                  <a:lnTo>
                    <a:pt x="3885432" y="313424"/>
                  </a:lnTo>
                  <a:lnTo>
                    <a:pt x="3921719" y="318662"/>
                  </a:lnTo>
                  <a:lnTo>
                    <a:pt x="3946683" y="337906"/>
                  </a:lnTo>
                  <a:lnTo>
                    <a:pt x="3960063" y="365780"/>
                  </a:lnTo>
                  <a:lnTo>
                    <a:pt x="3961595" y="396910"/>
                  </a:lnTo>
                  <a:lnTo>
                    <a:pt x="3951017" y="425923"/>
                  </a:lnTo>
                  <a:lnTo>
                    <a:pt x="3928067" y="447443"/>
                  </a:lnTo>
                  <a:lnTo>
                    <a:pt x="3892482" y="456096"/>
                  </a:lnTo>
                  <a:close/>
                </a:path>
                <a:path w="5575934" h="4831080" extrusionOk="0">
                  <a:moveTo>
                    <a:pt x="2777385" y="4374836"/>
                  </a:moveTo>
                  <a:lnTo>
                    <a:pt x="2738468" y="4364095"/>
                  </a:lnTo>
                  <a:lnTo>
                    <a:pt x="2715118" y="4337638"/>
                  </a:lnTo>
                  <a:lnTo>
                    <a:pt x="2707335" y="4303323"/>
                  </a:lnTo>
                  <a:lnTo>
                    <a:pt x="2715118" y="4269008"/>
                  </a:lnTo>
                  <a:lnTo>
                    <a:pt x="2738468" y="4242551"/>
                  </a:lnTo>
                  <a:lnTo>
                    <a:pt x="2777385" y="4231811"/>
                  </a:lnTo>
                  <a:lnTo>
                    <a:pt x="2816308" y="4242572"/>
                  </a:lnTo>
                  <a:lnTo>
                    <a:pt x="2839657" y="4269041"/>
                  </a:lnTo>
                  <a:lnTo>
                    <a:pt x="2847434" y="4303361"/>
                  </a:lnTo>
                  <a:lnTo>
                    <a:pt x="2839646" y="4337672"/>
                  </a:lnTo>
                  <a:lnTo>
                    <a:pt x="2816294" y="4364116"/>
                  </a:lnTo>
                  <a:lnTo>
                    <a:pt x="2777385" y="4374836"/>
                  </a:lnTo>
                  <a:close/>
                </a:path>
                <a:path w="5575934" h="4831080" extrusionOk="0">
                  <a:moveTo>
                    <a:pt x="4227732" y="4676710"/>
                  </a:moveTo>
                  <a:lnTo>
                    <a:pt x="4192197" y="4668026"/>
                  </a:lnTo>
                  <a:lnTo>
                    <a:pt x="4169270" y="4646467"/>
                  </a:lnTo>
                  <a:lnTo>
                    <a:pt x="4158694" y="4617418"/>
                  </a:lnTo>
                  <a:lnTo>
                    <a:pt x="4160210" y="4586269"/>
                  </a:lnTo>
                  <a:lnTo>
                    <a:pt x="4173561" y="4558405"/>
                  </a:lnTo>
                  <a:lnTo>
                    <a:pt x="4198487" y="4539215"/>
                  </a:lnTo>
                  <a:lnTo>
                    <a:pt x="4234732" y="4534085"/>
                  </a:lnTo>
                  <a:lnTo>
                    <a:pt x="4271145" y="4547652"/>
                  </a:lnTo>
                  <a:lnTo>
                    <a:pt x="4292050" y="4574918"/>
                  </a:lnTo>
                  <a:lnTo>
                    <a:pt x="4297803" y="4608669"/>
                  </a:lnTo>
                  <a:lnTo>
                    <a:pt x="4288763" y="4641694"/>
                  </a:lnTo>
                  <a:lnTo>
                    <a:pt x="4265287" y="4666779"/>
                  </a:lnTo>
                  <a:lnTo>
                    <a:pt x="4227732" y="4676710"/>
                  </a:lnTo>
                  <a:close/>
                </a:path>
                <a:path w="5575934" h="4831080" extrusionOk="0">
                  <a:moveTo>
                    <a:pt x="4422556" y="1196874"/>
                  </a:moveTo>
                  <a:lnTo>
                    <a:pt x="4387022" y="1188163"/>
                  </a:lnTo>
                  <a:lnTo>
                    <a:pt x="4364095" y="1166596"/>
                  </a:lnTo>
                  <a:lnTo>
                    <a:pt x="4353519" y="1137552"/>
                  </a:lnTo>
                  <a:lnTo>
                    <a:pt x="4355035" y="1106412"/>
                  </a:lnTo>
                  <a:lnTo>
                    <a:pt x="4368385" y="1078553"/>
                  </a:lnTo>
                  <a:lnTo>
                    <a:pt x="4393312" y="1059356"/>
                  </a:lnTo>
                  <a:lnTo>
                    <a:pt x="4429556" y="1054200"/>
                  </a:lnTo>
                  <a:lnTo>
                    <a:pt x="4465970" y="1067798"/>
                  </a:lnTo>
                  <a:lnTo>
                    <a:pt x="4486875" y="1095067"/>
                  </a:lnTo>
                  <a:lnTo>
                    <a:pt x="4492628" y="1128809"/>
                  </a:lnTo>
                  <a:lnTo>
                    <a:pt x="4483588" y="1161824"/>
                  </a:lnTo>
                  <a:lnTo>
                    <a:pt x="4460111" y="1186912"/>
                  </a:lnTo>
                  <a:lnTo>
                    <a:pt x="4422556" y="1196874"/>
                  </a:lnTo>
                  <a:close/>
                </a:path>
              </a:pathLst>
            </a:custGeom>
            <a:solidFill>
              <a:srgbClr val="004491">
                <a:alpha val="4310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08" name="Google Shape;808;g9aed4ec4b9_5_25"/>
          <p:cNvSpPr txBox="1">
            <a:spLocks noGrp="1"/>
          </p:cNvSpPr>
          <p:nvPr>
            <p:ph type="title"/>
          </p:nvPr>
        </p:nvSpPr>
        <p:spPr>
          <a:xfrm>
            <a:off x="673101" y="735725"/>
            <a:ext cx="72354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100">
                <a:solidFill>
                  <a:srgbClr val="0044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questions?</a:t>
            </a:r>
            <a:endParaRPr sz="14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09" name="Google Shape;809;g9aed4ec4b9_5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7575" y="2987150"/>
            <a:ext cx="3849900" cy="20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g9aed4ec4b9_5_25"/>
          <p:cNvSpPr txBox="1"/>
          <p:nvPr/>
        </p:nvSpPr>
        <p:spPr>
          <a:xfrm>
            <a:off x="8689700" y="4701450"/>
            <a:ext cx="495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47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11" name="Google Shape;811;g9aed4ec4b9_5_25"/>
          <p:cNvSpPr txBox="1"/>
          <p:nvPr/>
        </p:nvSpPr>
        <p:spPr>
          <a:xfrm>
            <a:off x="7275" y="4572000"/>
            <a:ext cx="85119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12" name="Google Shape;812;g9aed4ec4b9_5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9aed4ec4b9_1_272"/>
          <p:cNvSpPr txBox="1">
            <a:spLocks noGrp="1"/>
          </p:cNvSpPr>
          <p:nvPr>
            <p:ph type="title"/>
          </p:nvPr>
        </p:nvSpPr>
        <p:spPr>
          <a:xfrm>
            <a:off x="842598" y="1737300"/>
            <a:ext cx="2595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THANK YOU</a:t>
            </a:r>
            <a:endParaRPr sz="2400"/>
          </a:p>
        </p:txBody>
      </p:sp>
      <p:sp>
        <p:nvSpPr>
          <p:cNvPr id="818" name="Google Shape;818;g9aed4ec4b9_1_272"/>
          <p:cNvSpPr txBox="1"/>
          <p:nvPr/>
        </p:nvSpPr>
        <p:spPr>
          <a:xfrm>
            <a:off x="5343055" y="2411633"/>
            <a:ext cx="1746900" cy="1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AC3F2"/>
                </a:solidFill>
                <a:latin typeface="Verdana"/>
                <a:ea typeface="Verdana"/>
                <a:cs typeface="Verdana"/>
                <a:sym typeface="Verdana"/>
              </a:rPr>
              <a:t>Place your screenshot here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819" name="Google Shape;819;g9aed4ec4b9_1_27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20" name="Google Shape;820;g9aed4ec4b9_1_272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1" name="Google Shape;821;g9aed4ec4b9_1_272"/>
            <p:cNvSpPr/>
            <p:nvPr/>
          </p:nvSpPr>
          <p:spPr>
            <a:xfrm>
              <a:off x="3078593" y="0"/>
              <a:ext cx="6065400" cy="5143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2" name="Google Shape;822;g9aed4ec4b9_1_272"/>
            <p:cNvSpPr/>
            <p:nvPr/>
          </p:nvSpPr>
          <p:spPr>
            <a:xfrm>
              <a:off x="3404127" y="210929"/>
              <a:ext cx="5575934" cy="4831080"/>
            </a:xfrm>
            <a:custGeom>
              <a:avLst/>
              <a:gdLst/>
              <a:ahLst/>
              <a:cxnLst/>
              <a:rect l="l" t="t" r="r" b="b"/>
              <a:pathLst>
                <a:path w="5575934" h="4831080" extrusionOk="0">
                  <a:moveTo>
                    <a:pt x="1666737" y="3921911"/>
                  </a:moveTo>
                  <a:lnTo>
                    <a:pt x="1629185" y="3911949"/>
                  </a:lnTo>
                  <a:lnTo>
                    <a:pt x="1605717" y="3886861"/>
                  </a:lnTo>
                  <a:lnTo>
                    <a:pt x="1596684" y="3853846"/>
                  </a:lnTo>
                  <a:lnTo>
                    <a:pt x="1602441" y="3820104"/>
                  </a:lnTo>
                  <a:lnTo>
                    <a:pt x="1623340" y="3792835"/>
                  </a:lnTo>
                  <a:lnTo>
                    <a:pt x="1659737" y="3779237"/>
                  </a:lnTo>
                  <a:lnTo>
                    <a:pt x="1696005" y="3784428"/>
                  </a:lnTo>
                  <a:lnTo>
                    <a:pt x="1720956" y="3803641"/>
                  </a:lnTo>
                  <a:lnTo>
                    <a:pt x="1734326" y="3831500"/>
                  </a:lnTo>
                  <a:lnTo>
                    <a:pt x="1735853" y="3862632"/>
                  </a:lnTo>
                  <a:lnTo>
                    <a:pt x="1725272" y="3891660"/>
                  </a:lnTo>
                  <a:lnTo>
                    <a:pt x="1702321" y="3913212"/>
                  </a:lnTo>
                  <a:lnTo>
                    <a:pt x="1666737" y="3921911"/>
                  </a:lnTo>
                  <a:close/>
                </a:path>
                <a:path w="5575934" h="4831080" extrusionOk="0">
                  <a:moveTo>
                    <a:pt x="1369087" y="854563"/>
                  </a:moveTo>
                  <a:lnTo>
                    <a:pt x="1331536" y="844600"/>
                  </a:lnTo>
                  <a:lnTo>
                    <a:pt x="1308067" y="819512"/>
                  </a:lnTo>
                  <a:lnTo>
                    <a:pt x="1299034" y="786497"/>
                  </a:lnTo>
                  <a:lnTo>
                    <a:pt x="1304791" y="752755"/>
                  </a:lnTo>
                  <a:lnTo>
                    <a:pt x="1325691" y="725486"/>
                  </a:lnTo>
                  <a:lnTo>
                    <a:pt x="1362087" y="711888"/>
                  </a:lnTo>
                  <a:lnTo>
                    <a:pt x="1398358" y="717062"/>
                  </a:lnTo>
                  <a:lnTo>
                    <a:pt x="1423315" y="736271"/>
                  </a:lnTo>
                  <a:lnTo>
                    <a:pt x="1436693" y="764135"/>
                  </a:lnTo>
                  <a:lnTo>
                    <a:pt x="1438225" y="795275"/>
                  </a:lnTo>
                  <a:lnTo>
                    <a:pt x="1427645" y="824313"/>
                  </a:lnTo>
                  <a:lnTo>
                    <a:pt x="1404688" y="845868"/>
                  </a:lnTo>
                  <a:lnTo>
                    <a:pt x="1369087" y="854563"/>
                  </a:lnTo>
                  <a:close/>
                </a:path>
                <a:path w="5575934" h="4831080" extrusionOk="0">
                  <a:moveTo>
                    <a:pt x="1242843" y="4610381"/>
                  </a:moveTo>
                  <a:lnTo>
                    <a:pt x="1242988" y="4610360"/>
                  </a:lnTo>
                  <a:lnTo>
                    <a:pt x="1242843" y="4610381"/>
                  </a:lnTo>
                  <a:close/>
                </a:path>
                <a:path w="5575934" h="4831080" extrusionOk="0">
                  <a:moveTo>
                    <a:pt x="1235963" y="4752985"/>
                  </a:moveTo>
                  <a:lnTo>
                    <a:pt x="1200436" y="4744304"/>
                  </a:lnTo>
                  <a:lnTo>
                    <a:pt x="1177513" y="4722750"/>
                  </a:lnTo>
                  <a:lnTo>
                    <a:pt x="1166938" y="4693709"/>
                  </a:lnTo>
                  <a:lnTo>
                    <a:pt x="1168454" y="4662565"/>
                  </a:lnTo>
                  <a:lnTo>
                    <a:pt x="1181805" y="4634702"/>
                  </a:lnTo>
                  <a:lnTo>
                    <a:pt x="1206735" y="4615505"/>
                  </a:lnTo>
                  <a:lnTo>
                    <a:pt x="1242843" y="4610381"/>
                  </a:lnTo>
                  <a:lnTo>
                    <a:pt x="1279206" y="4623927"/>
                  </a:lnTo>
                  <a:lnTo>
                    <a:pt x="1300124" y="4651192"/>
                  </a:lnTo>
                  <a:lnTo>
                    <a:pt x="1305900" y="4684944"/>
                  </a:lnTo>
                  <a:lnTo>
                    <a:pt x="1296893" y="4717969"/>
                  </a:lnTo>
                  <a:lnTo>
                    <a:pt x="1273461" y="4743054"/>
                  </a:lnTo>
                  <a:lnTo>
                    <a:pt x="1235963" y="4752985"/>
                  </a:lnTo>
                  <a:close/>
                </a:path>
                <a:path w="5575934" h="4831080" extrusionOk="0">
                  <a:moveTo>
                    <a:pt x="1325887" y="3087388"/>
                  </a:moveTo>
                  <a:lnTo>
                    <a:pt x="1290371" y="3078689"/>
                  </a:lnTo>
                  <a:lnTo>
                    <a:pt x="1267458" y="3057123"/>
                  </a:lnTo>
                  <a:lnTo>
                    <a:pt x="1256891" y="3028075"/>
                  </a:lnTo>
                  <a:lnTo>
                    <a:pt x="1258412" y="2996931"/>
                  </a:lnTo>
                  <a:lnTo>
                    <a:pt x="1271765" y="2969075"/>
                  </a:lnTo>
                  <a:lnTo>
                    <a:pt x="1296693" y="2949890"/>
                  </a:lnTo>
                  <a:lnTo>
                    <a:pt x="1332937" y="2944763"/>
                  </a:lnTo>
                  <a:lnTo>
                    <a:pt x="1369347" y="2958384"/>
                  </a:lnTo>
                  <a:lnTo>
                    <a:pt x="1390243" y="2985701"/>
                  </a:lnTo>
                  <a:lnTo>
                    <a:pt x="1395984" y="3019488"/>
                  </a:lnTo>
                  <a:lnTo>
                    <a:pt x="1386932" y="3052517"/>
                  </a:lnTo>
                  <a:lnTo>
                    <a:pt x="1363446" y="3077559"/>
                  </a:lnTo>
                  <a:lnTo>
                    <a:pt x="1325887" y="3087388"/>
                  </a:lnTo>
                  <a:close/>
                </a:path>
                <a:path w="5575934" h="4831080" extrusionOk="0">
                  <a:moveTo>
                    <a:pt x="2010611" y="2434689"/>
                  </a:moveTo>
                  <a:lnTo>
                    <a:pt x="1973056" y="2424727"/>
                  </a:lnTo>
                  <a:lnTo>
                    <a:pt x="1949578" y="2399639"/>
                  </a:lnTo>
                  <a:lnTo>
                    <a:pt x="1940533" y="2366624"/>
                  </a:lnTo>
                  <a:lnTo>
                    <a:pt x="1946278" y="2332882"/>
                  </a:lnTo>
                  <a:lnTo>
                    <a:pt x="1967169" y="2305613"/>
                  </a:lnTo>
                  <a:lnTo>
                    <a:pt x="2003561" y="2292015"/>
                  </a:lnTo>
                  <a:lnTo>
                    <a:pt x="2039831" y="2297190"/>
                  </a:lnTo>
                  <a:lnTo>
                    <a:pt x="2064786" y="2316396"/>
                  </a:lnTo>
                  <a:lnTo>
                    <a:pt x="2078163" y="2344256"/>
                  </a:lnTo>
                  <a:lnTo>
                    <a:pt x="2079697" y="2375393"/>
                  </a:lnTo>
                  <a:lnTo>
                    <a:pt x="2069126" y="2404429"/>
                  </a:lnTo>
                  <a:lnTo>
                    <a:pt x="2046185" y="2425987"/>
                  </a:lnTo>
                  <a:lnTo>
                    <a:pt x="2010611" y="2434689"/>
                  </a:lnTo>
                  <a:close/>
                </a:path>
                <a:path w="5575934" h="4831080" extrusionOk="0">
                  <a:moveTo>
                    <a:pt x="2289386" y="2551064"/>
                  </a:moveTo>
                  <a:lnTo>
                    <a:pt x="2251810" y="2541102"/>
                  </a:lnTo>
                  <a:lnTo>
                    <a:pt x="2228319" y="2516013"/>
                  </a:lnTo>
                  <a:lnTo>
                    <a:pt x="2219270" y="2482999"/>
                  </a:lnTo>
                  <a:lnTo>
                    <a:pt x="2225019" y="2449257"/>
                  </a:lnTo>
                  <a:lnTo>
                    <a:pt x="2245922" y="2421987"/>
                  </a:lnTo>
                  <a:lnTo>
                    <a:pt x="2282336" y="2408389"/>
                  </a:lnTo>
                  <a:lnTo>
                    <a:pt x="2318590" y="2413553"/>
                  </a:lnTo>
                  <a:lnTo>
                    <a:pt x="2343539" y="2432748"/>
                  </a:lnTo>
                  <a:lnTo>
                    <a:pt x="2356916" y="2460598"/>
                  </a:lnTo>
                  <a:lnTo>
                    <a:pt x="2358456" y="2491729"/>
                  </a:lnTo>
                  <a:lnTo>
                    <a:pt x="2347892" y="2520767"/>
                  </a:lnTo>
                  <a:lnTo>
                    <a:pt x="2324957" y="2542337"/>
                  </a:lnTo>
                  <a:lnTo>
                    <a:pt x="2289386" y="2551064"/>
                  </a:lnTo>
                  <a:close/>
                </a:path>
                <a:path w="5575934" h="4831080" extrusionOk="0">
                  <a:moveTo>
                    <a:pt x="2612560" y="900562"/>
                  </a:moveTo>
                  <a:lnTo>
                    <a:pt x="2576986" y="891836"/>
                  </a:lnTo>
                  <a:lnTo>
                    <a:pt x="2554045" y="870264"/>
                  </a:lnTo>
                  <a:lnTo>
                    <a:pt x="2543472" y="841221"/>
                  </a:lnTo>
                  <a:lnTo>
                    <a:pt x="2545004" y="810086"/>
                  </a:lnTo>
                  <a:lnTo>
                    <a:pt x="2558376" y="782235"/>
                  </a:lnTo>
                  <a:lnTo>
                    <a:pt x="2583324" y="763044"/>
                  </a:lnTo>
                  <a:lnTo>
                    <a:pt x="2619585" y="757890"/>
                  </a:lnTo>
                  <a:lnTo>
                    <a:pt x="2655999" y="771487"/>
                  </a:lnTo>
                  <a:lnTo>
                    <a:pt x="2676902" y="798756"/>
                  </a:lnTo>
                  <a:lnTo>
                    <a:pt x="2682654" y="832497"/>
                  </a:lnTo>
                  <a:lnTo>
                    <a:pt x="2673609" y="865512"/>
                  </a:lnTo>
                  <a:lnTo>
                    <a:pt x="2650125" y="890600"/>
                  </a:lnTo>
                  <a:lnTo>
                    <a:pt x="2612560" y="900562"/>
                  </a:lnTo>
                  <a:close/>
                </a:path>
                <a:path w="5575934" h="4831080" extrusionOk="0">
                  <a:moveTo>
                    <a:pt x="2631635" y="3813437"/>
                  </a:moveTo>
                  <a:lnTo>
                    <a:pt x="2596100" y="3804725"/>
                  </a:lnTo>
                  <a:lnTo>
                    <a:pt x="2573174" y="3783162"/>
                  </a:lnTo>
                  <a:lnTo>
                    <a:pt x="2562597" y="3754123"/>
                  </a:lnTo>
                  <a:lnTo>
                    <a:pt x="2564113" y="3722986"/>
                  </a:lnTo>
                  <a:lnTo>
                    <a:pt x="2577464" y="3695129"/>
                  </a:lnTo>
                  <a:lnTo>
                    <a:pt x="2602390" y="3675928"/>
                  </a:lnTo>
                  <a:lnTo>
                    <a:pt x="2638635" y="3670762"/>
                  </a:lnTo>
                  <a:lnTo>
                    <a:pt x="2675052" y="3684377"/>
                  </a:lnTo>
                  <a:lnTo>
                    <a:pt x="2695964" y="3711652"/>
                  </a:lnTo>
                  <a:lnTo>
                    <a:pt x="2701725" y="3745390"/>
                  </a:lnTo>
                  <a:lnTo>
                    <a:pt x="2692688" y="3778397"/>
                  </a:lnTo>
                  <a:lnTo>
                    <a:pt x="2669207" y="3803478"/>
                  </a:lnTo>
                  <a:lnTo>
                    <a:pt x="2631635" y="3813437"/>
                  </a:lnTo>
                  <a:close/>
                </a:path>
                <a:path w="5575934" h="4831080" extrusionOk="0">
                  <a:moveTo>
                    <a:pt x="1873486" y="4374886"/>
                  </a:moveTo>
                  <a:lnTo>
                    <a:pt x="1835923" y="4364904"/>
                  </a:lnTo>
                  <a:lnTo>
                    <a:pt x="1812444" y="4339807"/>
                  </a:lnTo>
                  <a:lnTo>
                    <a:pt x="1803405" y="4306792"/>
                  </a:lnTo>
                  <a:lnTo>
                    <a:pt x="1809162" y="4273056"/>
                  </a:lnTo>
                  <a:lnTo>
                    <a:pt x="1830071" y="4245797"/>
                  </a:lnTo>
                  <a:lnTo>
                    <a:pt x="1866486" y="4232211"/>
                  </a:lnTo>
                  <a:lnTo>
                    <a:pt x="1902769" y="4237377"/>
                  </a:lnTo>
                  <a:lnTo>
                    <a:pt x="1927723" y="4256578"/>
                  </a:lnTo>
                  <a:lnTo>
                    <a:pt x="1941089" y="4284435"/>
                  </a:lnTo>
                  <a:lnTo>
                    <a:pt x="1942608" y="4315572"/>
                  </a:lnTo>
                  <a:lnTo>
                    <a:pt x="1932020" y="4344610"/>
                  </a:lnTo>
                  <a:lnTo>
                    <a:pt x="1909066" y="4366174"/>
                  </a:lnTo>
                  <a:lnTo>
                    <a:pt x="1873486" y="4374886"/>
                  </a:lnTo>
                  <a:close/>
                </a:path>
                <a:path w="5575934" h="4831080" extrusionOk="0">
                  <a:moveTo>
                    <a:pt x="937088" y="3271288"/>
                  </a:moveTo>
                  <a:lnTo>
                    <a:pt x="901501" y="3262575"/>
                  </a:lnTo>
                  <a:lnTo>
                    <a:pt x="878560" y="3241008"/>
                  </a:lnTo>
                  <a:lnTo>
                    <a:pt x="867997" y="3211966"/>
                  </a:lnTo>
                  <a:lnTo>
                    <a:pt x="869542" y="3180827"/>
                  </a:lnTo>
                  <a:lnTo>
                    <a:pt x="882927" y="3152969"/>
                  </a:lnTo>
                  <a:lnTo>
                    <a:pt x="907882" y="3133772"/>
                  </a:lnTo>
                  <a:lnTo>
                    <a:pt x="944138" y="3128613"/>
                  </a:lnTo>
                  <a:lnTo>
                    <a:pt x="980552" y="3142232"/>
                  </a:lnTo>
                  <a:lnTo>
                    <a:pt x="1001455" y="3169514"/>
                  </a:lnTo>
                  <a:lnTo>
                    <a:pt x="1007204" y="3203260"/>
                  </a:lnTo>
                  <a:lnTo>
                    <a:pt x="998155" y="3236270"/>
                  </a:lnTo>
                  <a:lnTo>
                    <a:pt x="974664" y="3261346"/>
                  </a:lnTo>
                  <a:lnTo>
                    <a:pt x="937088" y="3271288"/>
                  </a:lnTo>
                  <a:close/>
                </a:path>
                <a:path w="5575934" h="4831080" extrusionOk="0">
                  <a:moveTo>
                    <a:pt x="3201434" y="142671"/>
                  </a:moveTo>
                  <a:lnTo>
                    <a:pt x="3163858" y="132730"/>
                  </a:lnTo>
                  <a:lnTo>
                    <a:pt x="3140367" y="107654"/>
                  </a:lnTo>
                  <a:lnTo>
                    <a:pt x="3131318" y="74643"/>
                  </a:lnTo>
                  <a:lnTo>
                    <a:pt x="3137067" y="40898"/>
                  </a:lnTo>
                  <a:lnTo>
                    <a:pt x="3157970" y="13617"/>
                  </a:lnTo>
                  <a:lnTo>
                    <a:pt x="3194384" y="0"/>
                  </a:lnTo>
                  <a:lnTo>
                    <a:pt x="3230638" y="5168"/>
                  </a:lnTo>
                  <a:lnTo>
                    <a:pt x="3255587" y="24365"/>
                  </a:lnTo>
                  <a:lnTo>
                    <a:pt x="3268964" y="52216"/>
                  </a:lnTo>
                  <a:lnTo>
                    <a:pt x="3270504" y="83346"/>
                  </a:lnTo>
                  <a:lnTo>
                    <a:pt x="3259940" y="112382"/>
                  </a:lnTo>
                  <a:lnTo>
                    <a:pt x="3237005" y="133948"/>
                  </a:lnTo>
                  <a:lnTo>
                    <a:pt x="3201434" y="142671"/>
                  </a:lnTo>
                  <a:close/>
                </a:path>
                <a:path w="5575934" h="4831080" extrusionOk="0">
                  <a:moveTo>
                    <a:pt x="4727731" y="2032750"/>
                  </a:moveTo>
                  <a:lnTo>
                    <a:pt x="4692128" y="2024064"/>
                  </a:lnTo>
                  <a:lnTo>
                    <a:pt x="4669181" y="2002526"/>
                  </a:lnTo>
                  <a:lnTo>
                    <a:pt x="4658618" y="1973509"/>
                  </a:lnTo>
                  <a:lnTo>
                    <a:pt x="4660169" y="1942383"/>
                  </a:lnTo>
                  <a:lnTo>
                    <a:pt x="4673560" y="1914522"/>
                  </a:lnTo>
                  <a:lnTo>
                    <a:pt x="4698521" y="1895295"/>
                  </a:lnTo>
                  <a:lnTo>
                    <a:pt x="4734781" y="1890075"/>
                  </a:lnTo>
                  <a:lnTo>
                    <a:pt x="4771173" y="1903690"/>
                  </a:lnTo>
                  <a:lnTo>
                    <a:pt x="4792064" y="1930964"/>
                  </a:lnTo>
                  <a:lnTo>
                    <a:pt x="4797809" y="1964703"/>
                  </a:lnTo>
                  <a:lnTo>
                    <a:pt x="4788764" y="1997710"/>
                  </a:lnTo>
                  <a:lnTo>
                    <a:pt x="4765286" y="2022791"/>
                  </a:lnTo>
                  <a:lnTo>
                    <a:pt x="4727731" y="2032750"/>
                  </a:lnTo>
                  <a:close/>
                </a:path>
                <a:path w="5575934" h="4831080" extrusionOk="0">
                  <a:moveTo>
                    <a:pt x="2115286" y="543378"/>
                  </a:moveTo>
                  <a:lnTo>
                    <a:pt x="2077734" y="533399"/>
                  </a:lnTo>
                  <a:lnTo>
                    <a:pt x="2054266" y="508306"/>
                  </a:lnTo>
                  <a:lnTo>
                    <a:pt x="2045233" y="475295"/>
                  </a:lnTo>
                  <a:lnTo>
                    <a:pt x="2050990" y="441561"/>
                  </a:lnTo>
                  <a:lnTo>
                    <a:pt x="2071890" y="414300"/>
                  </a:lnTo>
                  <a:lnTo>
                    <a:pt x="2108286" y="400706"/>
                  </a:lnTo>
                  <a:lnTo>
                    <a:pt x="2144521" y="405877"/>
                  </a:lnTo>
                  <a:lnTo>
                    <a:pt x="2169457" y="425080"/>
                  </a:lnTo>
                  <a:lnTo>
                    <a:pt x="2182826" y="452938"/>
                  </a:lnTo>
                  <a:lnTo>
                    <a:pt x="2184360" y="484073"/>
                  </a:lnTo>
                  <a:lnTo>
                    <a:pt x="2173793" y="513109"/>
                  </a:lnTo>
                  <a:lnTo>
                    <a:pt x="2150857" y="534670"/>
                  </a:lnTo>
                  <a:lnTo>
                    <a:pt x="2115286" y="543378"/>
                  </a:lnTo>
                  <a:close/>
                </a:path>
                <a:path w="5575934" h="4831080" extrusionOk="0">
                  <a:moveTo>
                    <a:pt x="5506229" y="2121320"/>
                  </a:moveTo>
                  <a:lnTo>
                    <a:pt x="5468674" y="2111377"/>
                  </a:lnTo>
                  <a:lnTo>
                    <a:pt x="5445196" y="2086301"/>
                  </a:lnTo>
                  <a:lnTo>
                    <a:pt x="5436151" y="2053290"/>
                  </a:lnTo>
                  <a:lnTo>
                    <a:pt x="5441896" y="2019544"/>
                  </a:lnTo>
                  <a:lnTo>
                    <a:pt x="5462787" y="1992263"/>
                  </a:lnTo>
                  <a:lnTo>
                    <a:pt x="5499179" y="1978645"/>
                  </a:lnTo>
                  <a:lnTo>
                    <a:pt x="5535480" y="1983827"/>
                  </a:lnTo>
                  <a:lnTo>
                    <a:pt x="5560448" y="2003024"/>
                  </a:lnTo>
                  <a:lnTo>
                    <a:pt x="5573823" y="2030867"/>
                  </a:lnTo>
                  <a:lnTo>
                    <a:pt x="5575347" y="2061988"/>
                  </a:lnTo>
                  <a:lnTo>
                    <a:pt x="5564761" y="2091016"/>
                  </a:lnTo>
                  <a:lnTo>
                    <a:pt x="5541808" y="2112584"/>
                  </a:lnTo>
                  <a:lnTo>
                    <a:pt x="5506229" y="2121320"/>
                  </a:lnTo>
                  <a:close/>
                </a:path>
                <a:path w="5575934" h="4831080" extrusionOk="0">
                  <a:moveTo>
                    <a:pt x="5504354" y="925875"/>
                  </a:moveTo>
                  <a:lnTo>
                    <a:pt x="5466799" y="915959"/>
                  </a:lnTo>
                  <a:lnTo>
                    <a:pt x="5443321" y="890879"/>
                  </a:lnTo>
                  <a:lnTo>
                    <a:pt x="5434276" y="857851"/>
                  </a:lnTo>
                  <a:lnTo>
                    <a:pt x="5440021" y="824093"/>
                  </a:lnTo>
                  <a:lnTo>
                    <a:pt x="5460912" y="796821"/>
                  </a:lnTo>
                  <a:lnTo>
                    <a:pt x="5497304" y="783250"/>
                  </a:lnTo>
                  <a:lnTo>
                    <a:pt x="5533567" y="788406"/>
                  </a:lnTo>
                  <a:lnTo>
                    <a:pt x="5558522" y="807601"/>
                  </a:lnTo>
                  <a:lnTo>
                    <a:pt x="5571903" y="835457"/>
                  </a:lnTo>
                  <a:lnTo>
                    <a:pt x="5573443" y="866592"/>
                  </a:lnTo>
                  <a:lnTo>
                    <a:pt x="5562876" y="895627"/>
                  </a:lnTo>
                  <a:lnTo>
                    <a:pt x="5539935" y="917181"/>
                  </a:lnTo>
                  <a:lnTo>
                    <a:pt x="5504354" y="925875"/>
                  </a:lnTo>
                  <a:close/>
                </a:path>
                <a:path w="5575934" h="4831080" extrusionOk="0">
                  <a:moveTo>
                    <a:pt x="69915" y="3059163"/>
                  </a:moveTo>
                  <a:lnTo>
                    <a:pt x="32416" y="3049182"/>
                  </a:lnTo>
                  <a:lnTo>
                    <a:pt x="8997" y="3024045"/>
                  </a:lnTo>
                  <a:lnTo>
                    <a:pt x="0" y="2990963"/>
                  </a:lnTo>
                  <a:lnTo>
                    <a:pt x="5767" y="2957149"/>
                  </a:lnTo>
                  <a:lnTo>
                    <a:pt x="26641" y="2929812"/>
                  </a:lnTo>
                  <a:lnTo>
                    <a:pt x="62965" y="2916163"/>
                  </a:lnTo>
                  <a:lnTo>
                    <a:pt x="99189" y="2921349"/>
                  </a:lnTo>
                  <a:lnTo>
                    <a:pt x="124126" y="2940569"/>
                  </a:lnTo>
                  <a:lnTo>
                    <a:pt x="137503" y="2968450"/>
                  </a:lnTo>
                  <a:lnTo>
                    <a:pt x="139046" y="2999622"/>
                  </a:lnTo>
                  <a:lnTo>
                    <a:pt x="128478" y="3028712"/>
                  </a:lnTo>
                  <a:lnTo>
                    <a:pt x="105526" y="3050350"/>
                  </a:lnTo>
                  <a:lnTo>
                    <a:pt x="69915" y="3059163"/>
                  </a:lnTo>
                  <a:close/>
                </a:path>
                <a:path w="5575934" h="4831080" extrusionOk="0">
                  <a:moveTo>
                    <a:pt x="373614" y="4412210"/>
                  </a:moveTo>
                  <a:lnTo>
                    <a:pt x="336063" y="4402250"/>
                  </a:lnTo>
                  <a:lnTo>
                    <a:pt x="312594" y="4377149"/>
                  </a:lnTo>
                  <a:lnTo>
                    <a:pt x="303561" y="4344120"/>
                  </a:lnTo>
                  <a:lnTo>
                    <a:pt x="309318" y="4310372"/>
                  </a:lnTo>
                  <a:lnTo>
                    <a:pt x="330218" y="4283115"/>
                  </a:lnTo>
                  <a:lnTo>
                    <a:pt x="366614" y="4269561"/>
                  </a:lnTo>
                  <a:lnTo>
                    <a:pt x="402883" y="4274806"/>
                  </a:lnTo>
                  <a:lnTo>
                    <a:pt x="427834" y="4294001"/>
                  </a:lnTo>
                  <a:lnTo>
                    <a:pt x="441204" y="4321859"/>
                  </a:lnTo>
                  <a:lnTo>
                    <a:pt x="442731" y="4352996"/>
                  </a:lnTo>
                  <a:lnTo>
                    <a:pt x="432150" y="4382024"/>
                  </a:lnTo>
                  <a:lnTo>
                    <a:pt x="409199" y="4403557"/>
                  </a:lnTo>
                  <a:lnTo>
                    <a:pt x="373614" y="4412210"/>
                  </a:lnTo>
                  <a:close/>
                </a:path>
                <a:path w="5575934" h="4831080" extrusionOk="0">
                  <a:moveTo>
                    <a:pt x="534564" y="3567637"/>
                  </a:moveTo>
                  <a:lnTo>
                    <a:pt x="499045" y="3558903"/>
                  </a:lnTo>
                  <a:lnTo>
                    <a:pt x="476126" y="3537334"/>
                  </a:lnTo>
                  <a:lnTo>
                    <a:pt x="465552" y="3508300"/>
                  </a:lnTo>
                  <a:lnTo>
                    <a:pt x="467068" y="3477173"/>
                  </a:lnTo>
                  <a:lnTo>
                    <a:pt x="480420" y="3449327"/>
                  </a:lnTo>
                  <a:lnTo>
                    <a:pt x="505353" y="3430133"/>
                  </a:lnTo>
                  <a:lnTo>
                    <a:pt x="541614" y="3424962"/>
                  </a:lnTo>
                  <a:lnTo>
                    <a:pt x="578041" y="3438560"/>
                  </a:lnTo>
                  <a:lnTo>
                    <a:pt x="598942" y="3465830"/>
                  </a:lnTo>
                  <a:lnTo>
                    <a:pt x="604680" y="3499572"/>
                  </a:lnTo>
                  <a:lnTo>
                    <a:pt x="595619" y="3532586"/>
                  </a:lnTo>
                  <a:lnTo>
                    <a:pt x="572126" y="3557675"/>
                  </a:lnTo>
                  <a:lnTo>
                    <a:pt x="534564" y="3567637"/>
                  </a:lnTo>
                  <a:close/>
                </a:path>
                <a:path w="5575934" h="4831080" extrusionOk="0">
                  <a:moveTo>
                    <a:pt x="1320363" y="1868148"/>
                  </a:moveTo>
                  <a:lnTo>
                    <a:pt x="1282795" y="1858185"/>
                  </a:lnTo>
                  <a:lnTo>
                    <a:pt x="1259307" y="1833097"/>
                  </a:lnTo>
                  <a:lnTo>
                    <a:pt x="1250256" y="1800083"/>
                  </a:lnTo>
                  <a:lnTo>
                    <a:pt x="1256002" y="1766342"/>
                  </a:lnTo>
                  <a:lnTo>
                    <a:pt x="1276901" y="1739073"/>
                  </a:lnTo>
                  <a:lnTo>
                    <a:pt x="1313313" y="1725476"/>
                  </a:lnTo>
                  <a:lnTo>
                    <a:pt x="1349567" y="1730630"/>
                  </a:lnTo>
                  <a:lnTo>
                    <a:pt x="1374515" y="1749821"/>
                  </a:lnTo>
                  <a:lnTo>
                    <a:pt x="1387893" y="1777673"/>
                  </a:lnTo>
                  <a:lnTo>
                    <a:pt x="1389433" y="1808808"/>
                  </a:lnTo>
                  <a:lnTo>
                    <a:pt x="1378869" y="1837850"/>
                  </a:lnTo>
                  <a:lnTo>
                    <a:pt x="1355934" y="1859422"/>
                  </a:lnTo>
                  <a:lnTo>
                    <a:pt x="1320363" y="1868148"/>
                  </a:lnTo>
                  <a:close/>
                </a:path>
                <a:path w="5575934" h="4831080" extrusionOk="0">
                  <a:moveTo>
                    <a:pt x="551339" y="2639014"/>
                  </a:moveTo>
                  <a:lnTo>
                    <a:pt x="515823" y="2630316"/>
                  </a:lnTo>
                  <a:lnTo>
                    <a:pt x="492910" y="2608753"/>
                  </a:lnTo>
                  <a:lnTo>
                    <a:pt x="482342" y="2579709"/>
                  </a:lnTo>
                  <a:lnTo>
                    <a:pt x="483864" y="2548568"/>
                  </a:lnTo>
                  <a:lnTo>
                    <a:pt x="497217" y="2520711"/>
                  </a:lnTo>
                  <a:lnTo>
                    <a:pt x="522144" y="2501524"/>
                  </a:lnTo>
                  <a:lnTo>
                    <a:pt x="558389" y="2496389"/>
                  </a:lnTo>
                  <a:lnTo>
                    <a:pt x="594820" y="2509975"/>
                  </a:lnTo>
                  <a:lnTo>
                    <a:pt x="615728" y="2537249"/>
                  </a:lnTo>
                  <a:lnTo>
                    <a:pt x="621473" y="2571002"/>
                  </a:lnTo>
                  <a:lnTo>
                    <a:pt x="612417" y="2604021"/>
                  </a:lnTo>
                  <a:lnTo>
                    <a:pt x="588918" y="2629095"/>
                  </a:lnTo>
                  <a:lnTo>
                    <a:pt x="551339" y="2639014"/>
                  </a:lnTo>
                  <a:close/>
                </a:path>
                <a:path w="5575934" h="4831080" extrusionOk="0">
                  <a:moveTo>
                    <a:pt x="3433758" y="4212761"/>
                  </a:moveTo>
                  <a:lnTo>
                    <a:pt x="3398108" y="4204126"/>
                  </a:lnTo>
                  <a:lnTo>
                    <a:pt x="3375138" y="4182606"/>
                  </a:lnTo>
                  <a:lnTo>
                    <a:pt x="3364567" y="4153587"/>
                  </a:lnTo>
                  <a:lnTo>
                    <a:pt x="3366112" y="4122456"/>
                  </a:lnTo>
                  <a:lnTo>
                    <a:pt x="3379489" y="4094600"/>
                  </a:lnTo>
                  <a:lnTo>
                    <a:pt x="3404415" y="4075406"/>
                  </a:lnTo>
                  <a:lnTo>
                    <a:pt x="3440608" y="4070261"/>
                  </a:lnTo>
                  <a:lnTo>
                    <a:pt x="3476967" y="4083848"/>
                  </a:lnTo>
                  <a:lnTo>
                    <a:pt x="3497854" y="4111122"/>
                  </a:lnTo>
                  <a:lnTo>
                    <a:pt x="3503624" y="4144867"/>
                  </a:lnTo>
                  <a:lnTo>
                    <a:pt x="3494629" y="4177867"/>
                  </a:lnTo>
                  <a:lnTo>
                    <a:pt x="3471222" y="4202903"/>
                  </a:lnTo>
                  <a:lnTo>
                    <a:pt x="3433758" y="4212761"/>
                  </a:lnTo>
                  <a:close/>
                </a:path>
                <a:path w="5575934" h="4831080" extrusionOk="0">
                  <a:moveTo>
                    <a:pt x="4892930" y="2606839"/>
                  </a:moveTo>
                  <a:lnTo>
                    <a:pt x="4892930" y="2606689"/>
                  </a:lnTo>
                  <a:lnTo>
                    <a:pt x="4855365" y="2596786"/>
                  </a:lnTo>
                  <a:lnTo>
                    <a:pt x="4831881" y="2571735"/>
                  </a:lnTo>
                  <a:lnTo>
                    <a:pt x="4822834" y="2538742"/>
                  </a:lnTo>
                  <a:lnTo>
                    <a:pt x="4828581" y="2505019"/>
                  </a:lnTo>
                  <a:lnTo>
                    <a:pt x="4849477" y="2477773"/>
                  </a:lnTo>
                  <a:lnTo>
                    <a:pt x="4885880" y="2464214"/>
                  </a:lnTo>
                  <a:lnTo>
                    <a:pt x="4922137" y="2469352"/>
                  </a:lnTo>
                  <a:lnTo>
                    <a:pt x="4947092" y="2488545"/>
                  </a:lnTo>
                  <a:lnTo>
                    <a:pt x="4960477" y="2516408"/>
                  </a:lnTo>
                  <a:lnTo>
                    <a:pt x="4962022" y="2547555"/>
                  </a:lnTo>
                  <a:lnTo>
                    <a:pt x="4951458" y="2576600"/>
                  </a:lnTo>
                  <a:lnTo>
                    <a:pt x="4928518" y="2598157"/>
                  </a:lnTo>
                  <a:lnTo>
                    <a:pt x="4892930" y="2606839"/>
                  </a:lnTo>
                  <a:close/>
                </a:path>
                <a:path w="5575934" h="4831080" extrusionOk="0">
                  <a:moveTo>
                    <a:pt x="4892730" y="1348319"/>
                  </a:moveTo>
                  <a:lnTo>
                    <a:pt x="4857196" y="1339638"/>
                  </a:lnTo>
                  <a:lnTo>
                    <a:pt x="4834269" y="1318083"/>
                  </a:lnTo>
                  <a:lnTo>
                    <a:pt x="4823693" y="1289041"/>
                  </a:lnTo>
                  <a:lnTo>
                    <a:pt x="4825209" y="1257895"/>
                  </a:lnTo>
                  <a:lnTo>
                    <a:pt x="4838559" y="1230032"/>
                  </a:lnTo>
                  <a:lnTo>
                    <a:pt x="4863486" y="1210836"/>
                  </a:lnTo>
                  <a:lnTo>
                    <a:pt x="4899730" y="1205692"/>
                  </a:lnTo>
                  <a:lnTo>
                    <a:pt x="4899730" y="1205549"/>
                  </a:lnTo>
                  <a:lnTo>
                    <a:pt x="4936144" y="1219183"/>
                  </a:lnTo>
                  <a:lnTo>
                    <a:pt x="4957049" y="1246471"/>
                  </a:lnTo>
                  <a:lnTo>
                    <a:pt x="4962802" y="1280222"/>
                  </a:lnTo>
                  <a:lnTo>
                    <a:pt x="4953762" y="1313242"/>
                  </a:lnTo>
                  <a:lnTo>
                    <a:pt x="4930285" y="1338339"/>
                  </a:lnTo>
                  <a:lnTo>
                    <a:pt x="4892730" y="1348319"/>
                  </a:lnTo>
                  <a:close/>
                </a:path>
                <a:path w="5575934" h="4831080" extrusionOk="0">
                  <a:moveTo>
                    <a:pt x="4961905" y="718085"/>
                  </a:moveTo>
                  <a:lnTo>
                    <a:pt x="4926378" y="709359"/>
                  </a:lnTo>
                  <a:lnTo>
                    <a:pt x="4903455" y="687786"/>
                  </a:lnTo>
                  <a:lnTo>
                    <a:pt x="4892878" y="658743"/>
                  </a:lnTo>
                  <a:lnTo>
                    <a:pt x="4894392" y="627608"/>
                  </a:lnTo>
                  <a:lnTo>
                    <a:pt x="4907738" y="599757"/>
                  </a:lnTo>
                  <a:lnTo>
                    <a:pt x="4932662" y="580566"/>
                  </a:lnTo>
                  <a:lnTo>
                    <a:pt x="4968905" y="575413"/>
                  </a:lnTo>
                  <a:lnTo>
                    <a:pt x="4968905" y="575268"/>
                  </a:lnTo>
                  <a:lnTo>
                    <a:pt x="5005340" y="588867"/>
                  </a:lnTo>
                  <a:lnTo>
                    <a:pt x="5026257" y="616141"/>
                  </a:lnTo>
                  <a:lnTo>
                    <a:pt x="5032015" y="649895"/>
                  </a:lnTo>
                  <a:lnTo>
                    <a:pt x="5022970" y="682934"/>
                  </a:lnTo>
                  <a:lnTo>
                    <a:pt x="4999481" y="708063"/>
                  </a:lnTo>
                  <a:lnTo>
                    <a:pt x="4961905" y="718085"/>
                  </a:lnTo>
                  <a:close/>
                </a:path>
                <a:path w="5575934" h="4831080" extrusionOk="0">
                  <a:moveTo>
                    <a:pt x="4672231" y="2382415"/>
                  </a:moveTo>
                  <a:lnTo>
                    <a:pt x="4636636" y="2373685"/>
                  </a:lnTo>
                  <a:lnTo>
                    <a:pt x="4613692" y="2352110"/>
                  </a:lnTo>
                  <a:lnTo>
                    <a:pt x="4603129" y="2323065"/>
                  </a:lnTo>
                  <a:lnTo>
                    <a:pt x="4604677" y="2291929"/>
                  </a:lnTo>
                  <a:lnTo>
                    <a:pt x="4618065" y="2264076"/>
                  </a:lnTo>
                  <a:lnTo>
                    <a:pt x="4643023" y="2244884"/>
                  </a:lnTo>
                  <a:lnTo>
                    <a:pt x="4679281" y="2239730"/>
                  </a:lnTo>
                  <a:lnTo>
                    <a:pt x="4679281" y="2239587"/>
                  </a:lnTo>
                  <a:lnTo>
                    <a:pt x="4715691" y="2253202"/>
                  </a:lnTo>
                  <a:lnTo>
                    <a:pt x="4736586" y="2280481"/>
                  </a:lnTo>
                  <a:lnTo>
                    <a:pt x="4742328" y="2314233"/>
                  </a:lnTo>
                  <a:lnTo>
                    <a:pt x="4733275" y="2347267"/>
                  </a:lnTo>
                  <a:lnTo>
                    <a:pt x="4709789" y="2372392"/>
                  </a:lnTo>
                  <a:lnTo>
                    <a:pt x="4672231" y="2382415"/>
                  </a:lnTo>
                  <a:close/>
                </a:path>
                <a:path w="5575934" h="4831080" extrusionOk="0">
                  <a:moveTo>
                    <a:pt x="4892930" y="3631337"/>
                  </a:moveTo>
                  <a:lnTo>
                    <a:pt x="4855363" y="3621374"/>
                  </a:lnTo>
                  <a:lnTo>
                    <a:pt x="4831875" y="3596286"/>
                  </a:lnTo>
                  <a:lnTo>
                    <a:pt x="4822824" y="3563272"/>
                  </a:lnTo>
                  <a:lnTo>
                    <a:pt x="4828569" y="3529530"/>
                  </a:lnTo>
                  <a:lnTo>
                    <a:pt x="4849469" y="3502260"/>
                  </a:lnTo>
                  <a:lnTo>
                    <a:pt x="4885880" y="3488662"/>
                  </a:lnTo>
                  <a:lnTo>
                    <a:pt x="4922153" y="3493818"/>
                  </a:lnTo>
                  <a:lnTo>
                    <a:pt x="4947114" y="3513010"/>
                  </a:lnTo>
                  <a:lnTo>
                    <a:pt x="4960498" y="3540860"/>
                  </a:lnTo>
                  <a:lnTo>
                    <a:pt x="4962037" y="3571994"/>
                  </a:lnTo>
                  <a:lnTo>
                    <a:pt x="4951467" y="3601036"/>
                  </a:lnTo>
                  <a:lnTo>
                    <a:pt x="4928520" y="3622609"/>
                  </a:lnTo>
                  <a:lnTo>
                    <a:pt x="4892930" y="3631337"/>
                  </a:lnTo>
                  <a:close/>
                </a:path>
                <a:path w="5575934" h="4831080" extrusionOk="0">
                  <a:moveTo>
                    <a:pt x="4737631" y="4220611"/>
                  </a:moveTo>
                  <a:lnTo>
                    <a:pt x="4702122" y="4211890"/>
                  </a:lnTo>
                  <a:lnTo>
                    <a:pt x="4679213" y="4190320"/>
                  </a:lnTo>
                  <a:lnTo>
                    <a:pt x="4668646" y="4161279"/>
                  </a:lnTo>
                  <a:lnTo>
                    <a:pt x="4670168" y="4130142"/>
                  </a:lnTo>
                  <a:lnTo>
                    <a:pt x="4683522" y="4102288"/>
                  </a:lnTo>
                  <a:lnTo>
                    <a:pt x="4708453" y="4083094"/>
                  </a:lnTo>
                  <a:lnTo>
                    <a:pt x="4744706" y="4077936"/>
                  </a:lnTo>
                  <a:lnTo>
                    <a:pt x="4781119" y="4091538"/>
                  </a:lnTo>
                  <a:lnTo>
                    <a:pt x="4802021" y="4118815"/>
                  </a:lnTo>
                  <a:lnTo>
                    <a:pt x="4807768" y="4152564"/>
                  </a:lnTo>
                  <a:lnTo>
                    <a:pt x="4798715" y="4185582"/>
                  </a:lnTo>
                  <a:lnTo>
                    <a:pt x="4775217" y="4210666"/>
                  </a:lnTo>
                  <a:lnTo>
                    <a:pt x="4737631" y="4220611"/>
                  </a:lnTo>
                  <a:close/>
                </a:path>
                <a:path w="5575934" h="4831080" extrusionOk="0">
                  <a:moveTo>
                    <a:pt x="5415079" y="4830735"/>
                  </a:moveTo>
                  <a:lnTo>
                    <a:pt x="5379563" y="4822051"/>
                  </a:lnTo>
                  <a:lnTo>
                    <a:pt x="5356650" y="4800491"/>
                  </a:lnTo>
                  <a:lnTo>
                    <a:pt x="5346083" y="4771443"/>
                  </a:lnTo>
                  <a:lnTo>
                    <a:pt x="5347604" y="4740293"/>
                  </a:lnTo>
                  <a:lnTo>
                    <a:pt x="5360957" y="4712430"/>
                  </a:lnTo>
                  <a:lnTo>
                    <a:pt x="5385885" y="4693240"/>
                  </a:lnTo>
                  <a:lnTo>
                    <a:pt x="5422129" y="4688110"/>
                  </a:lnTo>
                  <a:lnTo>
                    <a:pt x="5422129" y="4687960"/>
                  </a:lnTo>
                  <a:lnTo>
                    <a:pt x="5458539" y="4701548"/>
                  </a:lnTo>
                  <a:lnTo>
                    <a:pt x="5479435" y="4728831"/>
                  </a:lnTo>
                  <a:lnTo>
                    <a:pt x="5485176" y="4762600"/>
                  </a:lnTo>
                  <a:lnTo>
                    <a:pt x="5476124" y="4795647"/>
                  </a:lnTo>
                  <a:lnTo>
                    <a:pt x="5452638" y="4820761"/>
                  </a:lnTo>
                  <a:lnTo>
                    <a:pt x="5415079" y="4830735"/>
                  </a:lnTo>
                  <a:close/>
                </a:path>
                <a:path w="5575934" h="4831080" extrusionOk="0">
                  <a:moveTo>
                    <a:pt x="5089355" y="2845839"/>
                  </a:moveTo>
                  <a:lnTo>
                    <a:pt x="5051783" y="2835879"/>
                  </a:lnTo>
                  <a:lnTo>
                    <a:pt x="5028300" y="2810799"/>
                  </a:lnTo>
                  <a:lnTo>
                    <a:pt x="5019258" y="2777792"/>
                  </a:lnTo>
                  <a:lnTo>
                    <a:pt x="5025011" y="2744054"/>
                  </a:lnTo>
                  <a:lnTo>
                    <a:pt x="5045909" y="2716779"/>
                  </a:lnTo>
                  <a:lnTo>
                    <a:pt x="5082305" y="2703164"/>
                  </a:lnTo>
                  <a:lnTo>
                    <a:pt x="5118510" y="2708336"/>
                  </a:lnTo>
                  <a:lnTo>
                    <a:pt x="5143423" y="2727533"/>
                  </a:lnTo>
                  <a:lnTo>
                    <a:pt x="5156778" y="2755383"/>
                  </a:lnTo>
                  <a:lnTo>
                    <a:pt x="5158312" y="2786512"/>
                  </a:lnTo>
                  <a:lnTo>
                    <a:pt x="5147763" y="2815546"/>
                  </a:lnTo>
                  <a:lnTo>
                    <a:pt x="5124865" y="2837113"/>
                  </a:lnTo>
                  <a:lnTo>
                    <a:pt x="5089355" y="2845839"/>
                  </a:lnTo>
                  <a:close/>
                </a:path>
                <a:path w="5575934" h="4831080" extrusionOk="0">
                  <a:moveTo>
                    <a:pt x="5497563" y="3814402"/>
                  </a:moveTo>
                  <a:close/>
                </a:path>
                <a:path w="5575934" h="4831080" extrusionOk="0">
                  <a:moveTo>
                    <a:pt x="5504654" y="3957061"/>
                  </a:moveTo>
                  <a:lnTo>
                    <a:pt x="5467099" y="3947116"/>
                  </a:lnTo>
                  <a:lnTo>
                    <a:pt x="5443621" y="3922033"/>
                  </a:lnTo>
                  <a:lnTo>
                    <a:pt x="5434576" y="3889015"/>
                  </a:lnTo>
                  <a:lnTo>
                    <a:pt x="5440321" y="3855265"/>
                  </a:lnTo>
                  <a:lnTo>
                    <a:pt x="5461212" y="3827988"/>
                  </a:lnTo>
                  <a:lnTo>
                    <a:pt x="5497563" y="3814402"/>
                  </a:lnTo>
                  <a:lnTo>
                    <a:pt x="5533741" y="3819537"/>
                  </a:lnTo>
                  <a:lnTo>
                    <a:pt x="5558709" y="3838732"/>
                  </a:lnTo>
                  <a:lnTo>
                    <a:pt x="5572096" y="3866590"/>
                  </a:lnTo>
                  <a:lnTo>
                    <a:pt x="5573644" y="3897732"/>
                  </a:lnTo>
                  <a:lnTo>
                    <a:pt x="5563093" y="3926777"/>
                  </a:lnTo>
                  <a:lnTo>
                    <a:pt x="5540183" y="3948347"/>
                  </a:lnTo>
                  <a:lnTo>
                    <a:pt x="5504654" y="3957061"/>
                  </a:lnTo>
                  <a:close/>
                </a:path>
                <a:path w="5575934" h="4831080" extrusionOk="0">
                  <a:moveTo>
                    <a:pt x="5362145" y="1701369"/>
                  </a:moveTo>
                  <a:close/>
                </a:path>
                <a:path w="5575934" h="4831080" extrusionOk="0">
                  <a:moveTo>
                    <a:pt x="5369204" y="1844028"/>
                  </a:moveTo>
                  <a:lnTo>
                    <a:pt x="5331642" y="1834066"/>
                  </a:lnTo>
                  <a:lnTo>
                    <a:pt x="5308167" y="1808977"/>
                  </a:lnTo>
                  <a:lnTo>
                    <a:pt x="5299130" y="1775963"/>
                  </a:lnTo>
                  <a:lnTo>
                    <a:pt x="5304884" y="1742222"/>
                  </a:lnTo>
                  <a:lnTo>
                    <a:pt x="5325783" y="1714953"/>
                  </a:lnTo>
                  <a:lnTo>
                    <a:pt x="5362145" y="1701369"/>
                  </a:lnTo>
                  <a:lnTo>
                    <a:pt x="5398338" y="1706530"/>
                  </a:lnTo>
                  <a:lnTo>
                    <a:pt x="5423295" y="1725738"/>
                  </a:lnTo>
                  <a:lnTo>
                    <a:pt x="5436669" y="1753602"/>
                  </a:lnTo>
                  <a:lnTo>
                    <a:pt x="5438204" y="1784742"/>
                  </a:lnTo>
                  <a:lnTo>
                    <a:pt x="5427643" y="1813779"/>
                  </a:lnTo>
                  <a:lnTo>
                    <a:pt x="5404728" y="1835334"/>
                  </a:lnTo>
                  <a:lnTo>
                    <a:pt x="5369204" y="1844028"/>
                  </a:lnTo>
                  <a:close/>
                </a:path>
                <a:path w="5575934" h="4831080" extrusionOk="0">
                  <a:moveTo>
                    <a:pt x="3595283" y="3271288"/>
                  </a:moveTo>
                  <a:lnTo>
                    <a:pt x="3559748" y="3262559"/>
                  </a:lnTo>
                  <a:lnTo>
                    <a:pt x="3536822" y="3240986"/>
                  </a:lnTo>
                  <a:lnTo>
                    <a:pt x="3526246" y="3211945"/>
                  </a:lnTo>
                  <a:lnTo>
                    <a:pt x="3527762" y="3180811"/>
                  </a:lnTo>
                  <a:lnTo>
                    <a:pt x="3541112" y="3152960"/>
                  </a:lnTo>
                  <a:lnTo>
                    <a:pt x="3566038" y="3133769"/>
                  </a:lnTo>
                  <a:lnTo>
                    <a:pt x="3602283" y="3128613"/>
                  </a:lnTo>
                  <a:lnTo>
                    <a:pt x="3638761" y="3142211"/>
                  </a:lnTo>
                  <a:lnTo>
                    <a:pt x="3659690" y="3169481"/>
                  </a:lnTo>
                  <a:lnTo>
                    <a:pt x="3665439" y="3203222"/>
                  </a:lnTo>
                  <a:lnTo>
                    <a:pt x="3656375" y="3236237"/>
                  </a:lnTo>
                  <a:lnTo>
                    <a:pt x="3632867" y="3261325"/>
                  </a:lnTo>
                  <a:lnTo>
                    <a:pt x="3595283" y="3271288"/>
                  </a:lnTo>
                  <a:close/>
                </a:path>
                <a:path w="5575934" h="4831080" extrusionOk="0">
                  <a:moveTo>
                    <a:pt x="3205009" y="1565116"/>
                  </a:moveTo>
                  <a:lnTo>
                    <a:pt x="3167454" y="1555134"/>
                  </a:lnTo>
                  <a:lnTo>
                    <a:pt x="3143977" y="1530034"/>
                  </a:lnTo>
                  <a:lnTo>
                    <a:pt x="3134937" y="1497015"/>
                  </a:lnTo>
                  <a:lnTo>
                    <a:pt x="3140690" y="1463278"/>
                  </a:lnTo>
                  <a:lnTo>
                    <a:pt x="3161595" y="1436021"/>
                  </a:lnTo>
                  <a:lnTo>
                    <a:pt x="3198009" y="1422444"/>
                  </a:lnTo>
                  <a:lnTo>
                    <a:pt x="3234260" y="1427600"/>
                  </a:lnTo>
                  <a:lnTo>
                    <a:pt x="3259202" y="1446798"/>
                  </a:lnTo>
                  <a:lnTo>
                    <a:pt x="3272570" y="1474656"/>
                  </a:lnTo>
                  <a:lnTo>
                    <a:pt x="3274099" y="1505796"/>
                  </a:lnTo>
                  <a:lnTo>
                    <a:pt x="3263525" y="1534839"/>
                  </a:lnTo>
                  <a:lnTo>
                    <a:pt x="3240583" y="1556406"/>
                  </a:lnTo>
                  <a:lnTo>
                    <a:pt x="3205009" y="1565116"/>
                  </a:lnTo>
                  <a:close/>
                </a:path>
                <a:path w="5575934" h="4831080" extrusionOk="0">
                  <a:moveTo>
                    <a:pt x="3113134" y="3472112"/>
                  </a:moveTo>
                  <a:lnTo>
                    <a:pt x="3075579" y="3462150"/>
                  </a:lnTo>
                  <a:lnTo>
                    <a:pt x="3052101" y="3437061"/>
                  </a:lnTo>
                  <a:lnTo>
                    <a:pt x="3043056" y="3404047"/>
                  </a:lnTo>
                  <a:lnTo>
                    <a:pt x="3048801" y="3370305"/>
                  </a:lnTo>
                  <a:lnTo>
                    <a:pt x="3069691" y="3343036"/>
                  </a:lnTo>
                  <a:lnTo>
                    <a:pt x="3106084" y="3329438"/>
                  </a:lnTo>
                  <a:lnTo>
                    <a:pt x="3142371" y="3334611"/>
                  </a:lnTo>
                  <a:lnTo>
                    <a:pt x="3167335" y="3353811"/>
                  </a:lnTo>
                  <a:lnTo>
                    <a:pt x="3180714" y="3381664"/>
                  </a:lnTo>
                  <a:lnTo>
                    <a:pt x="3182246" y="3412796"/>
                  </a:lnTo>
                  <a:lnTo>
                    <a:pt x="3171668" y="3441831"/>
                  </a:lnTo>
                  <a:lnTo>
                    <a:pt x="3148718" y="3463394"/>
                  </a:lnTo>
                  <a:lnTo>
                    <a:pt x="3113134" y="3472112"/>
                  </a:lnTo>
                  <a:close/>
                </a:path>
                <a:path w="5575934" h="4831080" extrusionOk="0">
                  <a:moveTo>
                    <a:pt x="3340358" y="4584610"/>
                  </a:moveTo>
                  <a:lnTo>
                    <a:pt x="3302800" y="4574665"/>
                  </a:lnTo>
                  <a:lnTo>
                    <a:pt x="3279314" y="4549582"/>
                  </a:lnTo>
                  <a:lnTo>
                    <a:pt x="3270262" y="4516563"/>
                  </a:lnTo>
                  <a:lnTo>
                    <a:pt x="3276003" y="4482814"/>
                  </a:lnTo>
                  <a:lnTo>
                    <a:pt x="3296899" y="4455537"/>
                  </a:lnTo>
                  <a:lnTo>
                    <a:pt x="3333309" y="4441935"/>
                  </a:lnTo>
                  <a:lnTo>
                    <a:pt x="3369589" y="4447111"/>
                  </a:lnTo>
                  <a:lnTo>
                    <a:pt x="3394568" y="4466318"/>
                  </a:lnTo>
                  <a:lnTo>
                    <a:pt x="3407973" y="4494178"/>
                  </a:lnTo>
                  <a:lnTo>
                    <a:pt x="3409528" y="4525315"/>
                  </a:lnTo>
                  <a:lnTo>
                    <a:pt x="3398961" y="4554350"/>
                  </a:lnTo>
                  <a:lnTo>
                    <a:pt x="3375995" y="4575908"/>
                  </a:lnTo>
                  <a:lnTo>
                    <a:pt x="3340358" y="4584610"/>
                  </a:lnTo>
                  <a:close/>
                </a:path>
                <a:path w="5575934" h="4831080" extrusionOk="0">
                  <a:moveTo>
                    <a:pt x="3112134" y="541568"/>
                  </a:moveTo>
                  <a:lnTo>
                    <a:pt x="3074579" y="531588"/>
                  </a:lnTo>
                  <a:lnTo>
                    <a:pt x="3051103" y="506495"/>
                  </a:lnTo>
                  <a:lnTo>
                    <a:pt x="3042062" y="473483"/>
                  </a:lnTo>
                  <a:lnTo>
                    <a:pt x="3047816" y="439749"/>
                  </a:lnTo>
                  <a:lnTo>
                    <a:pt x="3068720" y="412487"/>
                  </a:lnTo>
                  <a:lnTo>
                    <a:pt x="3105134" y="398893"/>
                  </a:lnTo>
                  <a:lnTo>
                    <a:pt x="3141373" y="404065"/>
                  </a:lnTo>
                  <a:lnTo>
                    <a:pt x="3166318" y="423268"/>
                  </a:lnTo>
                  <a:lnTo>
                    <a:pt x="3179697" y="451125"/>
                  </a:lnTo>
                  <a:lnTo>
                    <a:pt x="3181240" y="482261"/>
                  </a:lnTo>
                  <a:lnTo>
                    <a:pt x="3170674" y="511298"/>
                  </a:lnTo>
                  <a:lnTo>
                    <a:pt x="3147729" y="532859"/>
                  </a:lnTo>
                  <a:lnTo>
                    <a:pt x="3112134" y="541568"/>
                  </a:lnTo>
                  <a:close/>
                </a:path>
                <a:path w="5575934" h="4831080" extrusionOk="0">
                  <a:moveTo>
                    <a:pt x="3869057" y="3943236"/>
                  </a:moveTo>
                  <a:lnTo>
                    <a:pt x="3831494" y="3933291"/>
                  </a:lnTo>
                  <a:lnTo>
                    <a:pt x="3808013" y="3908208"/>
                  </a:lnTo>
                  <a:lnTo>
                    <a:pt x="3798970" y="3875190"/>
                  </a:lnTo>
                  <a:lnTo>
                    <a:pt x="3804719" y="3841440"/>
                  </a:lnTo>
                  <a:lnTo>
                    <a:pt x="3825613" y="3814163"/>
                  </a:lnTo>
                  <a:lnTo>
                    <a:pt x="3862007" y="3800562"/>
                  </a:lnTo>
                  <a:lnTo>
                    <a:pt x="3898277" y="3805728"/>
                  </a:lnTo>
                  <a:lnTo>
                    <a:pt x="3923232" y="3824929"/>
                  </a:lnTo>
                  <a:lnTo>
                    <a:pt x="3936609" y="3852786"/>
                  </a:lnTo>
                  <a:lnTo>
                    <a:pt x="3938143" y="3883922"/>
                  </a:lnTo>
                  <a:lnTo>
                    <a:pt x="3927572" y="3912961"/>
                  </a:lnTo>
                  <a:lnTo>
                    <a:pt x="3904631" y="3934525"/>
                  </a:lnTo>
                  <a:lnTo>
                    <a:pt x="3869057" y="3943236"/>
                  </a:lnTo>
                  <a:close/>
                </a:path>
                <a:path w="5575934" h="4831080" extrusionOk="0">
                  <a:moveTo>
                    <a:pt x="3892482" y="456096"/>
                  </a:moveTo>
                  <a:lnTo>
                    <a:pt x="3854927" y="446153"/>
                  </a:lnTo>
                  <a:lnTo>
                    <a:pt x="3831449" y="421077"/>
                  </a:lnTo>
                  <a:lnTo>
                    <a:pt x="3822404" y="388066"/>
                  </a:lnTo>
                  <a:lnTo>
                    <a:pt x="3828149" y="354321"/>
                  </a:lnTo>
                  <a:lnTo>
                    <a:pt x="3849040" y="327040"/>
                  </a:lnTo>
                  <a:lnTo>
                    <a:pt x="3885432" y="313424"/>
                  </a:lnTo>
                  <a:lnTo>
                    <a:pt x="3921719" y="318662"/>
                  </a:lnTo>
                  <a:lnTo>
                    <a:pt x="3946683" y="337906"/>
                  </a:lnTo>
                  <a:lnTo>
                    <a:pt x="3960063" y="365780"/>
                  </a:lnTo>
                  <a:lnTo>
                    <a:pt x="3961595" y="396910"/>
                  </a:lnTo>
                  <a:lnTo>
                    <a:pt x="3951017" y="425923"/>
                  </a:lnTo>
                  <a:lnTo>
                    <a:pt x="3928067" y="447443"/>
                  </a:lnTo>
                  <a:lnTo>
                    <a:pt x="3892482" y="456096"/>
                  </a:lnTo>
                  <a:close/>
                </a:path>
                <a:path w="5575934" h="4831080" extrusionOk="0">
                  <a:moveTo>
                    <a:pt x="2777385" y="4374836"/>
                  </a:moveTo>
                  <a:lnTo>
                    <a:pt x="2738468" y="4364095"/>
                  </a:lnTo>
                  <a:lnTo>
                    <a:pt x="2715118" y="4337638"/>
                  </a:lnTo>
                  <a:lnTo>
                    <a:pt x="2707335" y="4303323"/>
                  </a:lnTo>
                  <a:lnTo>
                    <a:pt x="2715118" y="4269008"/>
                  </a:lnTo>
                  <a:lnTo>
                    <a:pt x="2738468" y="4242551"/>
                  </a:lnTo>
                  <a:lnTo>
                    <a:pt x="2777385" y="4231811"/>
                  </a:lnTo>
                  <a:lnTo>
                    <a:pt x="2816308" y="4242572"/>
                  </a:lnTo>
                  <a:lnTo>
                    <a:pt x="2839657" y="4269041"/>
                  </a:lnTo>
                  <a:lnTo>
                    <a:pt x="2847434" y="4303361"/>
                  </a:lnTo>
                  <a:lnTo>
                    <a:pt x="2839646" y="4337672"/>
                  </a:lnTo>
                  <a:lnTo>
                    <a:pt x="2816294" y="4364116"/>
                  </a:lnTo>
                  <a:lnTo>
                    <a:pt x="2777385" y="4374836"/>
                  </a:lnTo>
                  <a:close/>
                </a:path>
                <a:path w="5575934" h="4831080" extrusionOk="0">
                  <a:moveTo>
                    <a:pt x="4227732" y="4676710"/>
                  </a:moveTo>
                  <a:lnTo>
                    <a:pt x="4192197" y="4668026"/>
                  </a:lnTo>
                  <a:lnTo>
                    <a:pt x="4169270" y="4646467"/>
                  </a:lnTo>
                  <a:lnTo>
                    <a:pt x="4158694" y="4617418"/>
                  </a:lnTo>
                  <a:lnTo>
                    <a:pt x="4160210" y="4586269"/>
                  </a:lnTo>
                  <a:lnTo>
                    <a:pt x="4173561" y="4558405"/>
                  </a:lnTo>
                  <a:lnTo>
                    <a:pt x="4198487" y="4539215"/>
                  </a:lnTo>
                  <a:lnTo>
                    <a:pt x="4234732" y="4534085"/>
                  </a:lnTo>
                  <a:lnTo>
                    <a:pt x="4271145" y="4547652"/>
                  </a:lnTo>
                  <a:lnTo>
                    <a:pt x="4292050" y="4574918"/>
                  </a:lnTo>
                  <a:lnTo>
                    <a:pt x="4297803" y="4608669"/>
                  </a:lnTo>
                  <a:lnTo>
                    <a:pt x="4288763" y="4641694"/>
                  </a:lnTo>
                  <a:lnTo>
                    <a:pt x="4265287" y="4666779"/>
                  </a:lnTo>
                  <a:lnTo>
                    <a:pt x="4227732" y="4676710"/>
                  </a:lnTo>
                  <a:close/>
                </a:path>
                <a:path w="5575934" h="4831080" extrusionOk="0">
                  <a:moveTo>
                    <a:pt x="4422556" y="1196874"/>
                  </a:moveTo>
                  <a:lnTo>
                    <a:pt x="4387022" y="1188163"/>
                  </a:lnTo>
                  <a:lnTo>
                    <a:pt x="4364095" y="1166596"/>
                  </a:lnTo>
                  <a:lnTo>
                    <a:pt x="4353519" y="1137552"/>
                  </a:lnTo>
                  <a:lnTo>
                    <a:pt x="4355035" y="1106412"/>
                  </a:lnTo>
                  <a:lnTo>
                    <a:pt x="4368385" y="1078553"/>
                  </a:lnTo>
                  <a:lnTo>
                    <a:pt x="4393312" y="1059356"/>
                  </a:lnTo>
                  <a:lnTo>
                    <a:pt x="4429556" y="1054200"/>
                  </a:lnTo>
                  <a:lnTo>
                    <a:pt x="4465970" y="1067798"/>
                  </a:lnTo>
                  <a:lnTo>
                    <a:pt x="4486875" y="1095067"/>
                  </a:lnTo>
                  <a:lnTo>
                    <a:pt x="4492628" y="1128809"/>
                  </a:lnTo>
                  <a:lnTo>
                    <a:pt x="4483588" y="1161824"/>
                  </a:lnTo>
                  <a:lnTo>
                    <a:pt x="4460111" y="1186912"/>
                  </a:lnTo>
                  <a:lnTo>
                    <a:pt x="4422556" y="1196874"/>
                  </a:ln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23" name="Google Shape;823;g9aed4ec4b9_1_272"/>
          <p:cNvSpPr txBox="1"/>
          <p:nvPr/>
        </p:nvSpPr>
        <p:spPr>
          <a:xfrm>
            <a:off x="1825403" y="2242950"/>
            <a:ext cx="5968500" cy="11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noAutofit/>
          </a:bodyPr>
          <a:lstStyle/>
          <a:p>
            <a:pPr marL="12700" marR="5080" lvl="0" indent="0" algn="ctr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4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4" name="Google Shape;824;g9aed4ec4b9_1_272"/>
          <p:cNvSpPr txBox="1"/>
          <p:nvPr/>
        </p:nvSpPr>
        <p:spPr>
          <a:xfrm>
            <a:off x="7275" y="4572000"/>
            <a:ext cx="91440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25" name="Google Shape;825;g9aed4ec4b9_1_2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g9aed4ec4b9_1_272"/>
          <p:cNvSpPr txBox="1"/>
          <p:nvPr/>
        </p:nvSpPr>
        <p:spPr>
          <a:xfrm>
            <a:off x="8689700" y="4701450"/>
            <a:ext cx="495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48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g9aed4ec4b9_1_287"/>
          <p:cNvGrpSpPr/>
          <p:nvPr/>
        </p:nvGrpSpPr>
        <p:grpSpPr>
          <a:xfrm>
            <a:off x="6278711" y="2236225"/>
            <a:ext cx="2788871" cy="2716282"/>
            <a:chOff x="3078593" y="0"/>
            <a:chExt cx="6065400" cy="5143500"/>
          </a:xfrm>
        </p:grpSpPr>
        <p:sp>
          <p:nvSpPr>
            <p:cNvPr id="110" name="Google Shape;110;g9aed4ec4b9_1_287"/>
            <p:cNvSpPr/>
            <p:nvPr/>
          </p:nvSpPr>
          <p:spPr>
            <a:xfrm>
              <a:off x="3078593" y="0"/>
              <a:ext cx="6065400" cy="5143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" name="Google Shape;111;g9aed4ec4b9_1_287"/>
            <p:cNvSpPr/>
            <p:nvPr/>
          </p:nvSpPr>
          <p:spPr>
            <a:xfrm>
              <a:off x="3404127" y="210929"/>
              <a:ext cx="5575934" cy="4831080"/>
            </a:xfrm>
            <a:custGeom>
              <a:avLst/>
              <a:gdLst/>
              <a:ahLst/>
              <a:cxnLst/>
              <a:rect l="l" t="t" r="r" b="b"/>
              <a:pathLst>
                <a:path w="5575934" h="4831080" extrusionOk="0">
                  <a:moveTo>
                    <a:pt x="1666737" y="3921911"/>
                  </a:moveTo>
                  <a:lnTo>
                    <a:pt x="1629185" y="3911949"/>
                  </a:lnTo>
                  <a:lnTo>
                    <a:pt x="1605717" y="3886861"/>
                  </a:lnTo>
                  <a:lnTo>
                    <a:pt x="1596684" y="3853846"/>
                  </a:lnTo>
                  <a:lnTo>
                    <a:pt x="1602441" y="3820104"/>
                  </a:lnTo>
                  <a:lnTo>
                    <a:pt x="1623340" y="3792835"/>
                  </a:lnTo>
                  <a:lnTo>
                    <a:pt x="1659737" y="3779237"/>
                  </a:lnTo>
                  <a:lnTo>
                    <a:pt x="1696005" y="3784428"/>
                  </a:lnTo>
                  <a:lnTo>
                    <a:pt x="1720956" y="3803641"/>
                  </a:lnTo>
                  <a:lnTo>
                    <a:pt x="1734326" y="3831500"/>
                  </a:lnTo>
                  <a:lnTo>
                    <a:pt x="1735853" y="3862632"/>
                  </a:lnTo>
                  <a:lnTo>
                    <a:pt x="1725272" y="3891660"/>
                  </a:lnTo>
                  <a:lnTo>
                    <a:pt x="1702321" y="3913212"/>
                  </a:lnTo>
                  <a:lnTo>
                    <a:pt x="1666737" y="3921911"/>
                  </a:lnTo>
                  <a:close/>
                </a:path>
                <a:path w="5575934" h="4831080" extrusionOk="0">
                  <a:moveTo>
                    <a:pt x="1369087" y="854563"/>
                  </a:moveTo>
                  <a:lnTo>
                    <a:pt x="1331536" y="844600"/>
                  </a:lnTo>
                  <a:lnTo>
                    <a:pt x="1308067" y="819512"/>
                  </a:lnTo>
                  <a:lnTo>
                    <a:pt x="1299034" y="786497"/>
                  </a:lnTo>
                  <a:lnTo>
                    <a:pt x="1304791" y="752755"/>
                  </a:lnTo>
                  <a:lnTo>
                    <a:pt x="1325691" y="725486"/>
                  </a:lnTo>
                  <a:lnTo>
                    <a:pt x="1362087" y="711888"/>
                  </a:lnTo>
                  <a:lnTo>
                    <a:pt x="1398358" y="717062"/>
                  </a:lnTo>
                  <a:lnTo>
                    <a:pt x="1423315" y="736271"/>
                  </a:lnTo>
                  <a:lnTo>
                    <a:pt x="1436693" y="764135"/>
                  </a:lnTo>
                  <a:lnTo>
                    <a:pt x="1438225" y="795275"/>
                  </a:lnTo>
                  <a:lnTo>
                    <a:pt x="1427645" y="824313"/>
                  </a:lnTo>
                  <a:lnTo>
                    <a:pt x="1404688" y="845868"/>
                  </a:lnTo>
                  <a:lnTo>
                    <a:pt x="1369087" y="854563"/>
                  </a:lnTo>
                  <a:close/>
                </a:path>
                <a:path w="5575934" h="4831080" extrusionOk="0">
                  <a:moveTo>
                    <a:pt x="1242843" y="4610381"/>
                  </a:moveTo>
                  <a:lnTo>
                    <a:pt x="1242988" y="4610360"/>
                  </a:lnTo>
                  <a:lnTo>
                    <a:pt x="1242843" y="4610381"/>
                  </a:lnTo>
                  <a:close/>
                </a:path>
                <a:path w="5575934" h="4831080" extrusionOk="0">
                  <a:moveTo>
                    <a:pt x="1235963" y="4752985"/>
                  </a:moveTo>
                  <a:lnTo>
                    <a:pt x="1200436" y="4744304"/>
                  </a:lnTo>
                  <a:lnTo>
                    <a:pt x="1177513" y="4722750"/>
                  </a:lnTo>
                  <a:lnTo>
                    <a:pt x="1166938" y="4693709"/>
                  </a:lnTo>
                  <a:lnTo>
                    <a:pt x="1168454" y="4662565"/>
                  </a:lnTo>
                  <a:lnTo>
                    <a:pt x="1181805" y="4634702"/>
                  </a:lnTo>
                  <a:lnTo>
                    <a:pt x="1206735" y="4615505"/>
                  </a:lnTo>
                  <a:lnTo>
                    <a:pt x="1242843" y="4610381"/>
                  </a:lnTo>
                  <a:lnTo>
                    <a:pt x="1279206" y="4623927"/>
                  </a:lnTo>
                  <a:lnTo>
                    <a:pt x="1300124" y="4651192"/>
                  </a:lnTo>
                  <a:lnTo>
                    <a:pt x="1305900" y="4684944"/>
                  </a:lnTo>
                  <a:lnTo>
                    <a:pt x="1296893" y="4717969"/>
                  </a:lnTo>
                  <a:lnTo>
                    <a:pt x="1273461" y="4743054"/>
                  </a:lnTo>
                  <a:lnTo>
                    <a:pt x="1235963" y="4752985"/>
                  </a:lnTo>
                  <a:close/>
                </a:path>
                <a:path w="5575934" h="4831080" extrusionOk="0">
                  <a:moveTo>
                    <a:pt x="1325887" y="3087388"/>
                  </a:moveTo>
                  <a:lnTo>
                    <a:pt x="1290371" y="3078689"/>
                  </a:lnTo>
                  <a:lnTo>
                    <a:pt x="1267458" y="3057123"/>
                  </a:lnTo>
                  <a:lnTo>
                    <a:pt x="1256891" y="3028075"/>
                  </a:lnTo>
                  <a:lnTo>
                    <a:pt x="1258412" y="2996931"/>
                  </a:lnTo>
                  <a:lnTo>
                    <a:pt x="1271765" y="2969075"/>
                  </a:lnTo>
                  <a:lnTo>
                    <a:pt x="1296693" y="2949890"/>
                  </a:lnTo>
                  <a:lnTo>
                    <a:pt x="1332937" y="2944763"/>
                  </a:lnTo>
                  <a:lnTo>
                    <a:pt x="1369347" y="2958384"/>
                  </a:lnTo>
                  <a:lnTo>
                    <a:pt x="1390243" y="2985701"/>
                  </a:lnTo>
                  <a:lnTo>
                    <a:pt x="1395984" y="3019488"/>
                  </a:lnTo>
                  <a:lnTo>
                    <a:pt x="1386932" y="3052517"/>
                  </a:lnTo>
                  <a:lnTo>
                    <a:pt x="1363446" y="3077559"/>
                  </a:lnTo>
                  <a:lnTo>
                    <a:pt x="1325887" y="3087388"/>
                  </a:lnTo>
                  <a:close/>
                </a:path>
                <a:path w="5575934" h="4831080" extrusionOk="0">
                  <a:moveTo>
                    <a:pt x="2010611" y="2434689"/>
                  </a:moveTo>
                  <a:lnTo>
                    <a:pt x="1973056" y="2424727"/>
                  </a:lnTo>
                  <a:lnTo>
                    <a:pt x="1949578" y="2399639"/>
                  </a:lnTo>
                  <a:lnTo>
                    <a:pt x="1940533" y="2366624"/>
                  </a:lnTo>
                  <a:lnTo>
                    <a:pt x="1946278" y="2332882"/>
                  </a:lnTo>
                  <a:lnTo>
                    <a:pt x="1967169" y="2305613"/>
                  </a:lnTo>
                  <a:lnTo>
                    <a:pt x="2003561" y="2292015"/>
                  </a:lnTo>
                  <a:lnTo>
                    <a:pt x="2039831" y="2297190"/>
                  </a:lnTo>
                  <a:lnTo>
                    <a:pt x="2064786" y="2316396"/>
                  </a:lnTo>
                  <a:lnTo>
                    <a:pt x="2078163" y="2344256"/>
                  </a:lnTo>
                  <a:lnTo>
                    <a:pt x="2079697" y="2375393"/>
                  </a:lnTo>
                  <a:lnTo>
                    <a:pt x="2069126" y="2404429"/>
                  </a:lnTo>
                  <a:lnTo>
                    <a:pt x="2046185" y="2425987"/>
                  </a:lnTo>
                  <a:lnTo>
                    <a:pt x="2010611" y="2434689"/>
                  </a:lnTo>
                  <a:close/>
                </a:path>
                <a:path w="5575934" h="4831080" extrusionOk="0">
                  <a:moveTo>
                    <a:pt x="2289386" y="2551064"/>
                  </a:moveTo>
                  <a:lnTo>
                    <a:pt x="2251810" y="2541102"/>
                  </a:lnTo>
                  <a:lnTo>
                    <a:pt x="2228319" y="2516013"/>
                  </a:lnTo>
                  <a:lnTo>
                    <a:pt x="2219270" y="2482999"/>
                  </a:lnTo>
                  <a:lnTo>
                    <a:pt x="2225019" y="2449257"/>
                  </a:lnTo>
                  <a:lnTo>
                    <a:pt x="2245922" y="2421987"/>
                  </a:lnTo>
                  <a:lnTo>
                    <a:pt x="2282336" y="2408389"/>
                  </a:lnTo>
                  <a:lnTo>
                    <a:pt x="2318590" y="2413553"/>
                  </a:lnTo>
                  <a:lnTo>
                    <a:pt x="2343539" y="2432748"/>
                  </a:lnTo>
                  <a:lnTo>
                    <a:pt x="2356916" y="2460598"/>
                  </a:lnTo>
                  <a:lnTo>
                    <a:pt x="2358456" y="2491729"/>
                  </a:lnTo>
                  <a:lnTo>
                    <a:pt x="2347892" y="2520767"/>
                  </a:lnTo>
                  <a:lnTo>
                    <a:pt x="2324957" y="2542337"/>
                  </a:lnTo>
                  <a:lnTo>
                    <a:pt x="2289386" y="2551064"/>
                  </a:lnTo>
                  <a:close/>
                </a:path>
                <a:path w="5575934" h="4831080" extrusionOk="0">
                  <a:moveTo>
                    <a:pt x="2612560" y="900562"/>
                  </a:moveTo>
                  <a:lnTo>
                    <a:pt x="2576986" y="891836"/>
                  </a:lnTo>
                  <a:lnTo>
                    <a:pt x="2554045" y="870264"/>
                  </a:lnTo>
                  <a:lnTo>
                    <a:pt x="2543472" y="841221"/>
                  </a:lnTo>
                  <a:lnTo>
                    <a:pt x="2545004" y="810086"/>
                  </a:lnTo>
                  <a:lnTo>
                    <a:pt x="2558376" y="782235"/>
                  </a:lnTo>
                  <a:lnTo>
                    <a:pt x="2583324" y="763044"/>
                  </a:lnTo>
                  <a:lnTo>
                    <a:pt x="2619585" y="757890"/>
                  </a:lnTo>
                  <a:lnTo>
                    <a:pt x="2655999" y="771487"/>
                  </a:lnTo>
                  <a:lnTo>
                    <a:pt x="2676902" y="798756"/>
                  </a:lnTo>
                  <a:lnTo>
                    <a:pt x="2682654" y="832497"/>
                  </a:lnTo>
                  <a:lnTo>
                    <a:pt x="2673609" y="865512"/>
                  </a:lnTo>
                  <a:lnTo>
                    <a:pt x="2650125" y="890600"/>
                  </a:lnTo>
                  <a:lnTo>
                    <a:pt x="2612560" y="900562"/>
                  </a:lnTo>
                  <a:close/>
                </a:path>
                <a:path w="5575934" h="4831080" extrusionOk="0">
                  <a:moveTo>
                    <a:pt x="2631635" y="3813437"/>
                  </a:moveTo>
                  <a:lnTo>
                    <a:pt x="2596100" y="3804725"/>
                  </a:lnTo>
                  <a:lnTo>
                    <a:pt x="2573174" y="3783162"/>
                  </a:lnTo>
                  <a:lnTo>
                    <a:pt x="2562597" y="3754123"/>
                  </a:lnTo>
                  <a:lnTo>
                    <a:pt x="2564113" y="3722986"/>
                  </a:lnTo>
                  <a:lnTo>
                    <a:pt x="2577464" y="3695129"/>
                  </a:lnTo>
                  <a:lnTo>
                    <a:pt x="2602390" y="3675928"/>
                  </a:lnTo>
                  <a:lnTo>
                    <a:pt x="2638635" y="3670762"/>
                  </a:lnTo>
                  <a:lnTo>
                    <a:pt x="2675052" y="3684377"/>
                  </a:lnTo>
                  <a:lnTo>
                    <a:pt x="2695964" y="3711652"/>
                  </a:lnTo>
                  <a:lnTo>
                    <a:pt x="2701725" y="3745390"/>
                  </a:lnTo>
                  <a:lnTo>
                    <a:pt x="2692688" y="3778397"/>
                  </a:lnTo>
                  <a:lnTo>
                    <a:pt x="2669207" y="3803478"/>
                  </a:lnTo>
                  <a:lnTo>
                    <a:pt x="2631635" y="3813437"/>
                  </a:lnTo>
                  <a:close/>
                </a:path>
                <a:path w="5575934" h="4831080" extrusionOk="0">
                  <a:moveTo>
                    <a:pt x="1873486" y="4374886"/>
                  </a:moveTo>
                  <a:lnTo>
                    <a:pt x="1835923" y="4364904"/>
                  </a:lnTo>
                  <a:lnTo>
                    <a:pt x="1812444" y="4339807"/>
                  </a:lnTo>
                  <a:lnTo>
                    <a:pt x="1803405" y="4306792"/>
                  </a:lnTo>
                  <a:lnTo>
                    <a:pt x="1809162" y="4273056"/>
                  </a:lnTo>
                  <a:lnTo>
                    <a:pt x="1830071" y="4245797"/>
                  </a:lnTo>
                  <a:lnTo>
                    <a:pt x="1866486" y="4232211"/>
                  </a:lnTo>
                  <a:lnTo>
                    <a:pt x="1902769" y="4237377"/>
                  </a:lnTo>
                  <a:lnTo>
                    <a:pt x="1927723" y="4256578"/>
                  </a:lnTo>
                  <a:lnTo>
                    <a:pt x="1941089" y="4284435"/>
                  </a:lnTo>
                  <a:lnTo>
                    <a:pt x="1942608" y="4315572"/>
                  </a:lnTo>
                  <a:lnTo>
                    <a:pt x="1932020" y="4344610"/>
                  </a:lnTo>
                  <a:lnTo>
                    <a:pt x="1909066" y="4366174"/>
                  </a:lnTo>
                  <a:lnTo>
                    <a:pt x="1873486" y="4374886"/>
                  </a:lnTo>
                  <a:close/>
                </a:path>
                <a:path w="5575934" h="4831080" extrusionOk="0">
                  <a:moveTo>
                    <a:pt x="937088" y="3271288"/>
                  </a:moveTo>
                  <a:lnTo>
                    <a:pt x="901501" y="3262575"/>
                  </a:lnTo>
                  <a:lnTo>
                    <a:pt x="878560" y="3241008"/>
                  </a:lnTo>
                  <a:lnTo>
                    <a:pt x="867997" y="3211966"/>
                  </a:lnTo>
                  <a:lnTo>
                    <a:pt x="869542" y="3180827"/>
                  </a:lnTo>
                  <a:lnTo>
                    <a:pt x="882927" y="3152969"/>
                  </a:lnTo>
                  <a:lnTo>
                    <a:pt x="907882" y="3133772"/>
                  </a:lnTo>
                  <a:lnTo>
                    <a:pt x="944138" y="3128613"/>
                  </a:lnTo>
                  <a:lnTo>
                    <a:pt x="980552" y="3142232"/>
                  </a:lnTo>
                  <a:lnTo>
                    <a:pt x="1001455" y="3169514"/>
                  </a:lnTo>
                  <a:lnTo>
                    <a:pt x="1007204" y="3203260"/>
                  </a:lnTo>
                  <a:lnTo>
                    <a:pt x="998155" y="3236270"/>
                  </a:lnTo>
                  <a:lnTo>
                    <a:pt x="974664" y="3261346"/>
                  </a:lnTo>
                  <a:lnTo>
                    <a:pt x="937088" y="3271288"/>
                  </a:lnTo>
                  <a:close/>
                </a:path>
                <a:path w="5575934" h="4831080" extrusionOk="0">
                  <a:moveTo>
                    <a:pt x="3201434" y="142671"/>
                  </a:moveTo>
                  <a:lnTo>
                    <a:pt x="3163858" y="132730"/>
                  </a:lnTo>
                  <a:lnTo>
                    <a:pt x="3140367" y="107654"/>
                  </a:lnTo>
                  <a:lnTo>
                    <a:pt x="3131318" y="74643"/>
                  </a:lnTo>
                  <a:lnTo>
                    <a:pt x="3137067" y="40898"/>
                  </a:lnTo>
                  <a:lnTo>
                    <a:pt x="3157970" y="13617"/>
                  </a:lnTo>
                  <a:lnTo>
                    <a:pt x="3194384" y="0"/>
                  </a:lnTo>
                  <a:lnTo>
                    <a:pt x="3230638" y="5168"/>
                  </a:lnTo>
                  <a:lnTo>
                    <a:pt x="3255587" y="24365"/>
                  </a:lnTo>
                  <a:lnTo>
                    <a:pt x="3268964" y="52216"/>
                  </a:lnTo>
                  <a:lnTo>
                    <a:pt x="3270504" y="83346"/>
                  </a:lnTo>
                  <a:lnTo>
                    <a:pt x="3259940" y="112382"/>
                  </a:lnTo>
                  <a:lnTo>
                    <a:pt x="3237005" y="133948"/>
                  </a:lnTo>
                  <a:lnTo>
                    <a:pt x="3201434" y="142671"/>
                  </a:lnTo>
                  <a:close/>
                </a:path>
                <a:path w="5575934" h="4831080" extrusionOk="0">
                  <a:moveTo>
                    <a:pt x="4727731" y="2032750"/>
                  </a:moveTo>
                  <a:lnTo>
                    <a:pt x="4692128" y="2024064"/>
                  </a:lnTo>
                  <a:lnTo>
                    <a:pt x="4669181" y="2002526"/>
                  </a:lnTo>
                  <a:lnTo>
                    <a:pt x="4658618" y="1973509"/>
                  </a:lnTo>
                  <a:lnTo>
                    <a:pt x="4660169" y="1942383"/>
                  </a:lnTo>
                  <a:lnTo>
                    <a:pt x="4673560" y="1914522"/>
                  </a:lnTo>
                  <a:lnTo>
                    <a:pt x="4698521" y="1895295"/>
                  </a:lnTo>
                  <a:lnTo>
                    <a:pt x="4734781" y="1890075"/>
                  </a:lnTo>
                  <a:lnTo>
                    <a:pt x="4771173" y="1903690"/>
                  </a:lnTo>
                  <a:lnTo>
                    <a:pt x="4792064" y="1930964"/>
                  </a:lnTo>
                  <a:lnTo>
                    <a:pt x="4797809" y="1964703"/>
                  </a:lnTo>
                  <a:lnTo>
                    <a:pt x="4788764" y="1997710"/>
                  </a:lnTo>
                  <a:lnTo>
                    <a:pt x="4765286" y="2022791"/>
                  </a:lnTo>
                  <a:lnTo>
                    <a:pt x="4727731" y="2032750"/>
                  </a:lnTo>
                  <a:close/>
                </a:path>
                <a:path w="5575934" h="4831080" extrusionOk="0">
                  <a:moveTo>
                    <a:pt x="2115286" y="543378"/>
                  </a:moveTo>
                  <a:lnTo>
                    <a:pt x="2077734" y="533399"/>
                  </a:lnTo>
                  <a:lnTo>
                    <a:pt x="2054266" y="508306"/>
                  </a:lnTo>
                  <a:lnTo>
                    <a:pt x="2045233" y="475295"/>
                  </a:lnTo>
                  <a:lnTo>
                    <a:pt x="2050990" y="441561"/>
                  </a:lnTo>
                  <a:lnTo>
                    <a:pt x="2071890" y="414300"/>
                  </a:lnTo>
                  <a:lnTo>
                    <a:pt x="2108286" y="400706"/>
                  </a:lnTo>
                  <a:lnTo>
                    <a:pt x="2144521" y="405877"/>
                  </a:lnTo>
                  <a:lnTo>
                    <a:pt x="2169457" y="425080"/>
                  </a:lnTo>
                  <a:lnTo>
                    <a:pt x="2182826" y="452938"/>
                  </a:lnTo>
                  <a:lnTo>
                    <a:pt x="2184360" y="484073"/>
                  </a:lnTo>
                  <a:lnTo>
                    <a:pt x="2173793" y="513109"/>
                  </a:lnTo>
                  <a:lnTo>
                    <a:pt x="2150857" y="534670"/>
                  </a:lnTo>
                  <a:lnTo>
                    <a:pt x="2115286" y="543378"/>
                  </a:lnTo>
                  <a:close/>
                </a:path>
                <a:path w="5575934" h="4831080" extrusionOk="0">
                  <a:moveTo>
                    <a:pt x="5506229" y="2121320"/>
                  </a:moveTo>
                  <a:lnTo>
                    <a:pt x="5468674" y="2111377"/>
                  </a:lnTo>
                  <a:lnTo>
                    <a:pt x="5445196" y="2086301"/>
                  </a:lnTo>
                  <a:lnTo>
                    <a:pt x="5436151" y="2053290"/>
                  </a:lnTo>
                  <a:lnTo>
                    <a:pt x="5441896" y="2019544"/>
                  </a:lnTo>
                  <a:lnTo>
                    <a:pt x="5462787" y="1992263"/>
                  </a:lnTo>
                  <a:lnTo>
                    <a:pt x="5499179" y="1978645"/>
                  </a:lnTo>
                  <a:lnTo>
                    <a:pt x="5535480" y="1983827"/>
                  </a:lnTo>
                  <a:lnTo>
                    <a:pt x="5560448" y="2003024"/>
                  </a:lnTo>
                  <a:lnTo>
                    <a:pt x="5573823" y="2030867"/>
                  </a:lnTo>
                  <a:lnTo>
                    <a:pt x="5575347" y="2061988"/>
                  </a:lnTo>
                  <a:lnTo>
                    <a:pt x="5564761" y="2091016"/>
                  </a:lnTo>
                  <a:lnTo>
                    <a:pt x="5541808" y="2112584"/>
                  </a:lnTo>
                  <a:lnTo>
                    <a:pt x="5506229" y="2121320"/>
                  </a:lnTo>
                  <a:close/>
                </a:path>
                <a:path w="5575934" h="4831080" extrusionOk="0">
                  <a:moveTo>
                    <a:pt x="5504354" y="925875"/>
                  </a:moveTo>
                  <a:lnTo>
                    <a:pt x="5466799" y="915959"/>
                  </a:lnTo>
                  <a:lnTo>
                    <a:pt x="5443321" y="890879"/>
                  </a:lnTo>
                  <a:lnTo>
                    <a:pt x="5434276" y="857851"/>
                  </a:lnTo>
                  <a:lnTo>
                    <a:pt x="5440021" y="824093"/>
                  </a:lnTo>
                  <a:lnTo>
                    <a:pt x="5460912" y="796821"/>
                  </a:lnTo>
                  <a:lnTo>
                    <a:pt x="5497304" y="783250"/>
                  </a:lnTo>
                  <a:lnTo>
                    <a:pt x="5533567" y="788406"/>
                  </a:lnTo>
                  <a:lnTo>
                    <a:pt x="5558522" y="807601"/>
                  </a:lnTo>
                  <a:lnTo>
                    <a:pt x="5571903" y="835457"/>
                  </a:lnTo>
                  <a:lnTo>
                    <a:pt x="5573443" y="866592"/>
                  </a:lnTo>
                  <a:lnTo>
                    <a:pt x="5562876" y="895627"/>
                  </a:lnTo>
                  <a:lnTo>
                    <a:pt x="5539935" y="917181"/>
                  </a:lnTo>
                  <a:lnTo>
                    <a:pt x="5504354" y="925875"/>
                  </a:lnTo>
                  <a:close/>
                </a:path>
                <a:path w="5575934" h="4831080" extrusionOk="0">
                  <a:moveTo>
                    <a:pt x="69915" y="3059163"/>
                  </a:moveTo>
                  <a:lnTo>
                    <a:pt x="32416" y="3049182"/>
                  </a:lnTo>
                  <a:lnTo>
                    <a:pt x="8997" y="3024045"/>
                  </a:lnTo>
                  <a:lnTo>
                    <a:pt x="0" y="2990963"/>
                  </a:lnTo>
                  <a:lnTo>
                    <a:pt x="5767" y="2957149"/>
                  </a:lnTo>
                  <a:lnTo>
                    <a:pt x="26641" y="2929812"/>
                  </a:lnTo>
                  <a:lnTo>
                    <a:pt x="62965" y="2916163"/>
                  </a:lnTo>
                  <a:lnTo>
                    <a:pt x="99189" y="2921349"/>
                  </a:lnTo>
                  <a:lnTo>
                    <a:pt x="124126" y="2940569"/>
                  </a:lnTo>
                  <a:lnTo>
                    <a:pt x="137503" y="2968450"/>
                  </a:lnTo>
                  <a:lnTo>
                    <a:pt x="139046" y="2999622"/>
                  </a:lnTo>
                  <a:lnTo>
                    <a:pt x="128478" y="3028712"/>
                  </a:lnTo>
                  <a:lnTo>
                    <a:pt x="105526" y="3050350"/>
                  </a:lnTo>
                  <a:lnTo>
                    <a:pt x="69915" y="3059163"/>
                  </a:lnTo>
                  <a:close/>
                </a:path>
                <a:path w="5575934" h="4831080" extrusionOk="0">
                  <a:moveTo>
                    <a:pt x="373614" y="4412210"/>
                  </a:moveTo>
                  <a:lnTo>
                    <a:pt x="336063" y="4402250"/>
                  </a:lnTo>
                  <a:lnTo>
                    <a:pt x="312594" y="4377149"/>
                  </a:lnTo>
                  <a:lnTo>
                    <a:pt x="303561" y="4344120"/>
                  </a:lnTo>
                  <a:lnTo>
                    <a:pt x="309318" y="4310372"/>
                  </a:lnTo>
                  <a:lnTo>
                    <a:pt x="330218" y="4283115"/>
                  </a:lnTo>
                  <a:lnTo>
                    <a:pt x="366614" y="4269561"/>
                  </a:lnTo>
                  <a:lnTo>
                    <a:pt x="402883" y="4274806"/>
                  </a:lnTo>
                  <a:lnTo>
                    <a:pt x="427834" y="4294001"/>
                  </a:lnTo>
                  <a:lnTo>
                    <a:pt x="441204" y="4321859"/>
                  </a:lnTo>
                  <a:lnTo>
                    <a:pt x="442731" y="4352996"/>
                  </a:lnTo>
                  <a:lnTo>
                    <a:pt x="432150" y="4382024"/>
                  </a:lnTo>
                  <a:lnTo>
                    <a:pt x="409199" y="4403557"/>
                  </a:lnTo>
                  <a:lnTo>
                    <a:pt x="373614" y="4412210"/>
                  </a:lnTo>
                  <a:close/>
                </a:path>
                <a:path w="5575934" h="4831080" extrusionOk="0">
                  <a:moveTo>
                    <a:pt x="534564" y="3567637"/>
                  </a:moveTo>
                  <a:lnTo>
                    <a:pt x="499045" y="3558903"/>
                  </a:lnTo>
                  <a:lnTo>
                    <a:pt x="476126" y="3537334"/>
                  </a:lnTo>
                  <a:lnTo>
                    <a:pt x="465552" y="3508300"/>
                  </a:lnTo>
                  <a:lnTo>
                    <a:pt x="467068" y="3477173"/>
                  </a:lnTo>
                  <a:lnTo>
                    <a:pt x="480420" y="3449327"/>
                  </a:lnTo>
                  <a:lnTo>
                    <a:pt x="505353" y="3430133"/>
                  </a:lnTo>
                  <a:lnTo>
                    <a:pt x="541614" y="3424962"/>
                  </a:lnTo>
                  <a:lnTo>
                    <a:pt x="578041" y="3438560"/>
                  </a:lnTo>
                  <a:lnTo>
                    <a:pt x="598942" y="3465830"/>
                  </a:lnTo>
                  <a:lnTo>
                    <a:pt x="604680" y="3499572"/>
                  </a:lnTo>
                  <a:lnTo>
                    <a:pt x="595619" y="3532586"/>
                  </a:lnTo>
                  <a:lnTo>
                    <a:pt x="572126" y="3557675"/>
                  </a:lnTo>
                  <a:lnTo>
                    <a:pt x="534564" y="3567637"/>
                  </a:lnTo>
                  <a:close/>
                </a:path>
                <a:path w="5575934" h="4831080" extrusionOk="0">
                  <a:moveTo>
                    <a:pt x="1320363" y="1868148"/>
                  </a:moveTo>
                  <a:lnTo>
                    <a:pt x="1282795" y="1858185"/>
                  </a:lnTo>
                  <a:lnTo>
                    <a:pt x="1259307" y="1833097"/>
                  </a:lnTo>
                  <a:lnTo>
                    <a:pt x="1250256" y="1800083"/>
                  </a:lnTo>
                  <a:lnTo>
                    <a:pt x="1256002" y="1766342"/>
                  </a:lnTo>
                  <a:lnTo>
                    <a:pt x="1276901" y="1739073"/>
                  </a:lnTo>
                  <a:lnTo>
                    <a:pt x="1313313" y="1725476"/>
                  </a:lnTo>
                  <a:lnTo>
                    <a:pt x="1349567" y="1730630"/>
                  </a:lnTo>
                  <a:lnTo>
                    <a:pt x="1374515" y="1749821"/>
                  </a:lnTo>
                  <a:lnTo>
                    <a:pt x="1387893" y="1777673"/>
                  </a:lnTo>
                  <a:lnTo>
                    <a:pt x="1389433" y="1808808"/>
                  </a:lnTo>
                  <a:lnTo>
                    <a:pt x="1378869" y="1837850"/>
                  </a:lnTo>
                  <a:lnTo>
                    <a:pt x="1355934" y="1859422"/>
                  </a:lnTo>
                  <a:lnTo>
                    <a:pt x="1320363" y="1868148"/>
                  </a:lnTo>
                  <a:close/>
                </a:path>
                <a:path w="5575934" h="4831080" extrusionOk="0">
                  <a:moveTo>
                    <a:pt x="551339" y="2639014"/>
                  </a:moveTo>
                  <a:lnTo>
                    <a:pt x="515823" y="2630316"/>
                  </a:lnTo>
                  <a:lnTo>
                    <a:pt x="492910" y="2608753"/>
                  </a:lnTo>
                  <a:lnTo>
                    <a:pt x="482342" y="2579709"/>
                  </a:lnTo>
                  <a:lnTo>
                    <a:pt x="483864" y="2548568"/>
                  </a:lnTo>
                  <a:lnTo>
                    <a:pt x="497217" y="2520711"/>
                  </a:lnTo>
                  <a:lnTo>
                    <a:pt x="522144" y="2501524"/>
                  </a:lnTo>
                  <a:lnTo>
                    <a:pt x="558389" y="2496389"/>
                  </a:lnTo>
                  <a:lnTo>
                    <a:pt x="594820" y="2509975"/>
                  </a:lnTo>
                  <a:lnTo>
                    <a:pt x="615728" y="2537249"/>
                  </a:lnTo>
                  <a:lnTo>
                    <a:pt x="621473" y="2571002"/>
                  </a:lnTo>
                  <a:lnTo>
                    <a:pt x="612417" y="2604021"/>
                  </a:lnTo>
                  <a:lnTo>
                    <a:pt x="588918" y="2629095"/>
                  </a:lnTo>
                  <a:lnTo>
                    <a:pt x="551339" y="2639014"/>
                  </a:lnTo>
                  <a:close/>
                </a:path>
                <a:path w="5575934" h="4831080" extrusionOk="0">
                  <a:moveTo>
                    <a:pt x="3433758" y="4212761"/>
                  </a:moveTo>
                  <a:lnTo>
                    <a:pt x="3398108" y="4204126"/>
                  </a:lnTo>
                  <a:lnTo>
                    <a:pt x="3375138" y="4182606"/>
                  </a:lnTo>
                  <a:lnTo>
                    <a:pt x="3364567" y="4153587"/>
                  </a:lnTo>
                  <a:lnTo>
                    <a:pt x="3366112" y="4122456"/>
                  </a:lnTo>
                  <a:lnTo>
                    <a:pt x="3379489" y="4094600"/>
                  </a:lnTo>
                  <a:lnTo>
                    <a:pt x="3404415" y="4075406"/>
                  </a:lnTo>
                  <a:lnTo>
                    <a:pt x="3440608" y="4070261"/>
                  </a:lnTo>
                  <a:lnTo>
                    <a:pt x="3476967" y="4083848"/>
                  </a:lnTo>
                  <a:lnTo>
                    <a:pt x="3497854" y="4111122"/>
                  </a:lnTo>
                  <a:lnTo>
                    <a:pt x="3503624" y="4144867"/>
                  </a:lnTo>
                  <a:lnTo>
                    <a:pt x="3494629" y="4177867"/>
                  </a:lnTo>
                  <a:lnTo>
                    <a:pt x="3471222" y="4202903"/>
                  </a:lnTo>
                  <a:lnTo>
                    <a:pt x="3433758" y="4212761"/>
                  </a:lnTo>
                  <a:close/>
                </a:path>
                <a:path w="5575934" h="4831080" extrusionOk="0">
                  <a:moveTo>
                    <a:pt x="4892930" y="2606839"/>
                  </a:moveTo>
                  <a:lnTo>
                    <a:pt x="4892930" y="2606689"/>
                  </a:lnTo>
                  <a:lnTo>
                    <a:pt x="4855365" y="2596786"/>
                  </a:lnTo>
                  <a:lnTo>
                    <a:pt x="4831881" y="2571735"/>
                  </a:lnTo>
                  <a:lnTo>
                    <a:pt x="4822834" y="2538742"/>
                  </a:lnTo>
                  <a:lnTo>
                    <a:pt x="4828581" y="2505019"/>
                  </a:lnTo>
                  <a:lnTo>
                    <a:pt x="4849477" y="2477773"/>
                  </a:lnTo>
                  <a:lnTo>
                    <a:pt x="4885880" y="2464214"/>
                  </a:lnTo>
                  <a:lnTo>
                    <a:pt x="4922137" y="2469352"/>
                  </a:lnTo>
                  <a:lnTo>
                    <a:pt x="4947092" y="2488545"/>
                  </a:lnTo>
                  <a:lnTo>
                    <a:pt x="4960477" y="2516408"/>
                  </a:lnTo>
                  <a:lnTo>
                    <a:pt x="4962022" y="2547555"/>
                  </a:lnTo>
                  <a:lnTo>
                    <a:pt x="4951458" y="2576600"/>
                  </a:lnTo>
                  <a:lnTo>
                    <a:pt x="4928518" y="2598157"/>
                  </a:lnTo>
                  <a:lnTo>
                    <a:pt x="4892930" y="2606839"/>
                  </a:lnTo>
                  <a:close/>
                </a:path>
                <a:path w="5575934" h="4831080" extrusionOk="0">
                  <a:moveTo>
                    <a:pt x="4892730" y="1348319"/>
                  </a:moveTo>
                  <a:lnTo>
                    <a:pt x="4857196" y="1339638"/>
                  </a:lnTo>
                  <a:lnTo>
                    <a:pt x="4834269" y="1318083"/>
                  </a:lnTo>
                  <a:lnTo>
                    <a:pt x="4823693" y="1289041"/>
                  </a:lnTo>
                  <a:lnTo>
                    <a:pt x="4825209" y="1257895"/>
                  </a:lnTo>
                  <a:lnTo>
                    <a:pt x="4838559" y="1230032"/>
                  </a:lnTo>
                  <a:lnTo>
                    <a:pt x="4863486" y="1210836"/>
                  </a:lnTo>
                  <a:lnTo>
                    <a:pt x="4899730" y="1205692"/>
                  </a:lnTo>
                  <a:lnTo>
                    <a:pt x="4899730" y="1205549"/>
                  </a:lnTo>
                  <a:lnTo>
                    <a:pt x="4936144" y="1219183"/>
                  </a:lnTo>
                  <a:lnTo>
                    <a:pt x="4957049" y="1246471"/>
                  </a:lnTo>
                  <a:lnTo>
                    <a:pt x="4962802" y="1280222"/>
                  </a:lnTo>
                  <a:lnTo>
                    <a:pt x="4953762" y="1313242"/>
                  </a:lnTo>
                  <a:lnTo>
                    <a:pt x="4930285" y="1338339"/>
                  </a:lnTo>
                  <a:lnTo>
                    <a:pt x="4892730" y="1348319"/>
                  </a:lnTo>
                  <a:close/>
                </a:path>
                <a:path w="5575934" h="4831080" extrusionOk="0">
                  <a:moveTo>
                    <a:pt x="4961905" y="718085"/>
                  </a:moveTo>
                  <a:lnTo>
                    <a:pt x="4926378" y="709359"/>
                  </a:lnTo>
                  <a:lnTo>
                    <a:pt x="4903455" y="687786"/>
                  </a:lnTo>
                  <a:lnTo>
                    <a:pt x="4892878" y="658743"/>
                  </a:lnTo>
                  <a:lnTo>
                    <a:pt x="4894392" y="627608"/>
                  </a:lnTo>
                  <a:lnTo>
                    <a:pt x="4907738" y="599757"/>
                  </a:lnTo>
                  <a:lnTo>
                    <a:pt x="4932662" y="580566"/>
                  </a:lnTo>
                  <a:lnTo>
                    <a:pt x="4968905" y="575413"/>
                  </a:lnTo>
                  <a:lnTo>
                    <a:pt x="4968905" y="575268"/>
                  </a:lnTo>
                  <a:lnTo>
                    <a:pt x="5005340" y="588867"/>
                  </a:lnTo>
                  <a:lnTo>
                    <a:pt x="5026257" y="616141"/>
                  </a:lnTo>
                  <a:lnTo>
                    <a:pt x="5032015" y="649895"/>
                  </a:lnTo>
                  <a:lnTo>
                    <a:pt x="5022970" y="682934"/>
                  </a:lnTo>
                  <a:lnTo>
                    <a:pt x="4999481" y="708063"/>
                  </a:lnTo>
                  <a:lnTo>
                    <a:pt x="4961905" y="718085"/>
                  </a:lnTo>
                  <a:close/>
                </a:path>
                <a:path w="5575934" h="4831080" extrusionOk="0">
                  <a:moveTo>
                    <a:pt x="4672231" y="2382415"/>
                  </a:moveTo>
                  <a:lnTo>
                    <a:pt x="4636636" y="2373685"/>
                  </a:lnTo>
                  <a:lnTo>
                    <a:pt x="4613692" y="2352110"/>
                  </a:lnTo>
                  <a:lnTo>
                    <a:pt x="4603129" y="2323065"/>
                  </a:lnTo>
                  <a:lnTo>
                    <a:pt x="4604677" y="2291929"/>
                  </a:lnTo>
                  <a:lnTo>
                    <a:pt x="4618065" y="2264076"/>
                  </a:lnTo>
                  <a:lnTo>
                    <a:pt x="4643023" y="2244884"/>
                  </a:lnTo>
                  <a:lnTo>
                    <a:pt x="4679281" y="2239730"/>
                  </a:lnTo>
                  <a:lnTo>
                    <a:pt x="4679281" y="2239587"/>
                  </a:lnTo>
                  <a:lnTo>
                    <a:pt x="4715691" y="2253202"/>
                  </a:lnTo>
                  <a:lnTo>
                    <a:pt x="4736586" y="2280481"/>
                  </a:lnTo>
                  <a:lnTo>
                    <a:pt x="4742328" y="2314233"/>
                  </a:lnTo>
                  <a:lnTo>
                    <a:pt x="4733275" y="2347267"/>
                  </a:lnTo>
                  <a:lnTo>
                    <a:pt x="4709789" y="2372392"/>
                  </a:lnTo>
                  <a:lnTo>
                    <a:pt x="4672231" y="2382415"/>
                  </a:lnTo>
                  <a:close/>
                </a:path>
                <a:path w="5575934" h="4831080" extrusionOk="0">
                  <a:moveTo>
                    <a:pt x="4892930" y="3631337"/>
                  </a:moveTo>
                  <a:lnTo>
                    <a:pt x="4855363" y="3621374"/>
                  </a:lnTo>
                  <a:lnTo>
                    <a:pt x="4831875" y="3596286"/>
                  </a:lnTo>
                  <a:lnTo>
                    <a:pt x="4822824" y="3563272"/>
                  </a:lnTo>
                  <a:lnTo>
                    <a:pt x="4828569" y="3529530"/>
                  </a:lnTo>
                  <a:lnTo>
                    <a:pt x="4849469" y="3502260"/>
                  </a:lnTo>
                  <a:lnTo>
                    <a:pt x="4885880" y="3488662"/>
                  </a:lnTo>
                  <a:lnTo>
                    <a:pt x="4922153" y="3493818"/>
                  </a:lnTo>
                  <a:lnTo>
                    <a:pt x="4947114" y="3513010"/>
                  </a:lnTo>
                  <a:lnTo>
                    <a:pt x="4960498" y="3540860"/>
                  </a:lnTo>
                  <a:lnTo>
                    <a:pt x="4962037" y="3571994"/>
                  </a:lnTo>
                  <a:lnTo>
                    <a:pt x="4951467" y="3601036"/>
                  </a:lnTo>
                  <a:lnTo>
                    <a:pt x="4928520" y="3622609"/>
                  </a:lnTo>
                  <a:lnTo>
                    <a:pt x="4892930" y="3631337"/>
                  </a:lnTo>
                  <a:close/>
                </a:path>
                <a:path w="5575934" h="4831080" extrusionOk="0">
                  <a:moveTo>
                    <a:pt x="4737631" y="4220611"/>
                  </a:moveTo>
                  <a:lnTo>
                    <a:pt x="4702122" y="4211890"/>
                  </a:lnTo>
                  <a:lnTo>
                    <a:pt x="4679213" y="4190320"/>
                  </a:lnTo>
                  <a:lnTo>
                    <a:pt x="4668646" y="4161279"/>
                  </a:lnTo>
                  <a:lnTo>
                    <a:pt x="4670168" y="4130142"/>
                  </a:lnTo>
                  <a:lnTo>
                    <a:pt x="4683522" y="4102288"/>
                  </a:lnTo>
                  <a:lnTo>
                    <a:pt x="4708453" y="4083094"/>
                  </a:lnTo>
                  <a:lnTo>
                    <a:pt x="4744706" y="4077936"/>
                  </a:lnTo>
                  <a:lnTo>
                    <a:pt x="4781119" y="4091538"/>
                  </a:lnTo>
                  <a:lnTo>
                    <a:pt x="4802021" y="4118815"/>
                  </a:lnTo>
                  <a:lnTo>
                    <a:pt x="4807768" y="4152564"/>
                  </a:lnTo>
                  <a:lnTo>
                    <a:pt x="4798715" y="4185582"/>
                  </a:lnTo>
                  <a:lnTo>
                    <a:pt x="4775217" y="4210666"/>
                  </a:lnTo>
                  <a:lnTo>
                    <a:pt x="4737631" y="4220611"/>
                  </a:lnTo>
                  <a:close/>
                </a:path>
                <a:path w="5575934" h="4831080" extrusionOk="0">
                  <a:moveTo>
                    <a:pt x="5415079" y="4830735"/>
                  </a:moveTo>
                  <a:lnTo>
                    <a:pt x="5379563" y="4822051"/>
                  </a:lnTo>
                  <a:lnTo>
                    <a:pt x="5356650" y="4800491"/>
                  </a:lnTo>
                  <a:lnTo>
                    <a:pt x="5346083" y="4771443"/>
                  </a:lnTo>
                  <a:lnTo>
                    <a:pt x="5347604" y="4740293"/>
                  </a:lnTo>
                  <a:lnTo>
                    <a:pt x="5360957" y="4712430"/>
                  </a:lnTo>
                  <a:lnTo>
                    <a:pt x="5385885" y="4693240"/>
                  </a:lnTo>
                  <a:lnTo>
                    <a:pt x="5422129" y="4688110"/>
                  </a:lnTo>
                  <a:lnTo>
                    <a:pt x="5422129" y="4687960"/>
                  </a:lnTo>
                  <a:lnTo>
                    <a:pt x="5458539" y="4701548"/>
                  </a:lnTo>
                  <a:lnTo>
                    <a:pt x="5479435" y="4728831"/>
                  </a:lnTo>
                  <a:lnTo>
                    <a:pt x="5485176" y="4762600"/>
                  </a:lnTo>
                  <a:lnTo>
                    <a:pt x="5476124" y="4795647"/>
                  </a:lnTo>
                  <a:lnTo>
                    <a:pt x="5452638" y="4820761"/>
                  </a:lnTo>
                  <a:lnTo>
                    <a:pt x="5415079" y="4830735"/>
                  </a:lnTo>
                  <a:close/>
                </a:path>
                <a:path w="5575934" h="4831080" extrusionOk="0">
                  <a:moveTo>
                    <a:pt x="5089355" y="2845839"/>
                  </a:moveTo>
                  <a:lnTo>
                    <a:pt x="5051783" y="2835879"/>
                  </a:lnTo>
                  <a:lnTo>
                    <a:pt x="5028300" y="2810799"/>
                  </a:lnTo>
                  <a:lnTo>
                    <a:pt x="5019258" y="2777792"/>
                  </a:lnTo>
                  <a:lnTo>
                    <a:pt x="5025011" y="2744054"/>
                  </a:lnTo>
                  <a:lnTo>
                    <a:pt x="5045909" y="2716779"/>
                  </a:lnTo>
                  <a:lnTo>
                    <a:pt x="5082305" y="2703164"/>
                  </a:lnTo>
                  <a:lnTo>
                    <a:pt x="5118510" y="2708336"/>
                  </a:lnTo>
                  <a:lnTo>
                    <a:pt x="5143423" y="2727533"/>
                  </a:lnTo>
                  <a:lnTo>
                    <a:pt x="5156778" y="2755383"/>
                  </a:lnTo>
                  <a:lnTo>
                    <a:pt x="5158312" y="2786512"/>
                  </a:lnTo>
                  <a:lnTo>
                    <a:pt x="5147763" y="2815546"/>
                  </a:lnTo>
                  <a:lnTo>
                    <a:pt x="5124865" y="2837113"/>
                  </a:lnTo>
                  <a:lnTo>
                    <a:pt x="5089355" y="2845839"/>
                  </a:lnTo>
                  <a:close/>
                </a:path>
                <a:path w="5575934" h="4831080" extrusionOk="0">
                  <a:moveTo>
                    <a:pt x="5497563" y="3814402"/>
                  </a:moveTo>
                  <a:close/>
                </a:path>
                <a:path w="5575934" h="4831080" extrusionOk="0">
                  <a:moveTo>
                    <a:pt x="5504654" y="3957061"/>
                  </a:moveTo>
                  <a:lnTo>
                    <a:pt x="5467099" y="3947116"/>
                  </a:lnTo>
                  <a:lnTo>
                    <a:pt x="5443621" y="3922033"/>
                  </a:lnTo>
                  <a:lnTo>
                    <a:pt x="5434576" y="3889015"/>
                  </a:lnTo>
                  <a:lnTo>
                    <a:pt x="5440321" y="3855265"/>
                  </a:lnTo>
                  <a:lnTo>
                    <a:pt x="5461212" y="3827988"/>
                  </a:lnTo>
                  <a:lnTo>
                    <a:pt x="5497563" y="3814402"/>
                  </a:lnTo>
                  <a:lnTo>
                    <a:pt x="5533741" y="3819537"/>
                  </a:lnTo>
                  <a:lnTo>
                    <a:pt x="5558709" y="3838732"/>
                  </a:lnTo>
                  <a:lnTo>
                    <a:pt x="5572096" y="3866590"/>
                  </a:lnTo>
                  <a:lnTo>
                    <a:pt x="5573644" y="3897732"/>
                  </a:lnTo>
                  <a:lnTo>
                    <a:pt x="5563093" y="3926777"/>
                  </a:lnTo>
                  <a:lnTo>
                    <a:pt x="5540183" y="3948347"/>
                  </a:lnTo>
                  <a:lnTo>
                    <a:pt x="5504654" y="3957061"/>
                  </a:lnTo>
                  <a:close/>
                </a:path>
                <a:path w="5575934" h="4831080" extrusionOk="0">
                  <a:moveTo>
                    <a:pt x="5362145" y="1701369"/>
                  </a:moveTo>
                  <a:close/>
                </a:path>
                <a:path w="5575934" h="4831080" extrusionOk="0">
                  <a:moveTo>
                    <a:pt x="5369204" y="1844028"/>
                  </a:moveTo>
                  <a:lnTo>
                    <a:pt x="5331642" y="1834066"/>
                  </a:lnTo>
                  <a:lnTo>
                    <a:pt x="5308167" y="1808977"/>
                  </a:lnTo>
                  <a:lnTo>
                    <a:pt x="5299130" y="1775963"/>
                  </a:lnTo>
                  <a:lnTo>
                    <a:pt x="5304884" y="1742222"/>
                  </a:lnTo>
                  <a:lnTo>
                    <a:pt x="5325783" y="1714953"/>
                  </a:lnTo>
                  <a:lnTo>
                    <a:pt x="5362145" y="1701369"/>
                  </a:lnTo>
                  <a:lnTo>
                    <a:pt x="5398338" y="1706530"/>
                  </a:lnTo>
                  <a:lnTo>
                    <a:pt x="5423295" y="1725738"/>
                  </a:lnTo>
                  <a:lnTo>
                    <a:pt x="5436669" y="1753602"/>
                  </a:lnTo>
                  <a:lnTo>
                    <a:pt x="5438204" y="1784742"/>
                  </a:lnTo>
                  <a:lnTo>
                    <a:pt x="5427643" y="1813779"/>
                  </a:lnTo>
                  <a:lnTo>
                    <a:pt x="5404728" y="1835334"/>
                  </a:lnTo>
                  <a:lnTo>
                    <a:pt x="5369204" y="1844028"/>
                  </a:lnTo>
                  <a:close/>
                </a:path>
                <a:path w="5575934" h="4831080" extrusionOk="0">
                  <a:moveTo>
                    <a:pt x="3595283" y="3271288"/>
                  </a:moveTo>
                  <a:lnTo>
                    <a:pt x="3559748" y="3262559"/>
                  </a:lnTo>
                  <a:lnTo>
                    <a:pt x="3536822" y="3240986"/>
                  </a:lnTo>
                  <a:lnTo>
                    <a:pt x="3526246" y="3211945"/>
                  </a:lnTo>
                  <a:lnTo>
                    <a:pt x="3527762" y="3180811"/>
                  </a:lnTo>
                  <a:lnTo>
                    <a:pt x="3541112" y="3152960"/>
                  </a:lnTo>
                  <a:lnTo>
                    <a:pt x="3566038" y="3133769"/>
                  </a:lnTo>
                  <a:lnTo>
                    <a:pt x="3602283" y="3128613"/>
                  </a:lnTo>
                  <a:lnTo>
                    <a:pt x="3638761" y="3142211"/>
                  </a:lnTo>
                  <a:lnTo>
                    <a:pt x="3659690" y="3169481"/>
                  </a:lnTo>
                  <a:lnTo>
                    <a:pt x="3665439" y="3203222"/>
                  </a:lnTo>
                  <a:lnTo>
                    <a:pt x="3656375" y="3236237"/>
                  </a:lnTo>
                  <a:lnTo>
                    <a:pt x="3632867" y="3261325"/>
                  </a:lnTo>
                  <a:lnTo>
                    <a:pt x="3595283" y="3271288"/>
                  </a:lnTo>
                  <a:close/>
                </a:path>
                <a:path w="5575934" h="4831080" extrusionOk="0">
                  <a:moveTo>
                    <a:pt x="3205009" y="1565116"/>
                  </a:moveTo>
                  <a:lnTo>
                    <a:pt x="3167454" y="1555134"/>
                  </a:lnTo>
                  <a:lnTo>
                    <a:pt x="3143977" y="1530034"/>
                  </a:lnTo>
                  <a:lnTo>
                    <a:pt x="3134937" y="1497015"/>
                  </a:lnTo>
                  <a:lnTo>
                    <a:pt x="3140690" y="1463278"/>
                  </a:lnTo>
                  <a:lnTo>
                    <a:pt x="3161595" y="1436021"/>
                  </a:lnTo>
                  <a:lnTo>
                    <a:pt x="3198009" y="1422444"/>
                  </a:lnTo>
                  <a:lnTo>
                    <a:pt x="3234260" y="1427600"/>
                  </a:lnTo>
                  <a:lnTo>
                    <a:pt x="3259202" y="1446798"/>
                  </a:lnTo>
                  <a:lnTo>
                    <a:pt x="3272570" y="1474656"/>
                  </a:lnTo>
                  <a:lnTo>
                    <a:pt x="3274099" y="1505796"/>
                  </a:lnTo>
                  <a:lnTo>
                    <a:pt x="3263525" y="1534839"/>
                  </a:lnTo>
                  <a:lnTo>
                    <a:pt x="3240583" y="1556406"/>
                  </a:lnTo>
                  <a:lnTo>
                    <a:pt x="3205009" y="1565116"/>
                  </a:lnTo>
                  <a:close/>
                </a:path>
                <a:path w="5575934" h="4831080" extrusionOk="0">
                  <a:moveTo>
                    <a:pt x="3113134" y="3472112"/>
                  </a:moveTo>
                  <a:lnTo>
                    <a:pt x="3075579" y="3462150"/>
                  </a:lnTo>
                  <a:lnTo>
                    <a:pt x="3052101" y="3437061"/>
                  </a:lnTo>
                  <a:lnTo>
                    <a:pt x="3043056" y="3404047"/>
                  </a:lnTo>
                  <a:lnTo>
                    <a:pt x="3048801" y="3370305"/>
                  </a:lnTo>
                  <a:lnTo>
                    <a:pt x="3069691" y="3343036"/>
                  </a:lnTo>
                  <a:lnTo>
                    <a:pt x="3106084" y="3329438"/>
                  </a:lnTo>
                  <a:lnTo>
                    <a:pt x="3142371" y="3334611"/>
                  </a:lnTo>
                  <a:lnTo>
                    <a:pt x="3167335" y="3353811"/>
                  </a:lnTo>
                  <a:lnTo>
                    <a:pt x="3180714" y="3381664"/>
                  </a:lnTo>
                  <a:lnTo>
                    <a:pt x="3182246" y="3412796"/>
                  </a:lnTo>
                  <a:lnTo>
                    <a:pt x="3171668" y="3441831"/>
                  </a:lnTo>
                  <a:lnTo>
                    <a:pt x="3148718" y="3463394"/>
                  </a:lnTo>
                  <a:lnTo>
                    <a:pt x="3113134" y="3472112"/>
                  </a:lnTo>
                  <a:close/>
                </a:path>
                <a:path w="5575934" h="4831080" extrusionOk="0">
                  <a:moveTo>
                    <a:pt x="3340358" y="4584610"/>
                  </a:moveTo>
                  <a:lnTo>
                    <a:pt x="3302800" y="4574665"/>
                  </a:lnTo>
                  <a:lnTo>
                    <a:pt x="3279314" y="4549582"/>
                  </a:lnTo>
                  <a:lnTo>
                    <a:pt x="3270262" y="4516563"/>
                  </a:lnTo>
                  <a:lnTo>
                    <a:pt x="3276003" y="4482814"/>
                  </a:lnTo>
                  <a:lnTo>
                    <a:pt x="3296899" y="4455537"/>
                  </a:lnTo>
                  <a:lnTo>
                    <a:pt x="3333309" y="4441935"/>
                  </a:lnTo>
                  <a:lnTo>
                    <a:pt x="3369589" y="4447111"/>
                  </a:lnTo>
                  <a:lnTo>
                    <a:pt x="3394568" y="4466318"/>
                  </a:lnTo>
                  <a:lnTo>
                    <a:pt x="3407973" y="4494178"/>
                  </a:lnTo>
                  <a:lnTo>
                    <a:pt x="3409528" y="4525315"/>
                  </a:lnTo>
                  <a:lnTo>
                    <a:pt x="3398961" y="4554350"/>
                  </a:lnTo>
                  <a:lnTo>
                    <a:pt x="3375995" y="4575908"/>
                  </a:lnTo>
                  <a:lnTo>
                    <a:pt x="3340358" y="4584610"/>
                  </a:lnTo>
                  <a:close/>
                </a:path>
                <a:path w="5575934" h="4831080" extrusionOk="0">
                  <a:moveTo>
                    <a:pt x="3112134" y="541568"/>
                  </a:moveTo>
                  <a:lnTo>
                    <a:pt x="3074579" y="531588"/>
                  </a:lnTo>
                  <a:lnTo>
                    <a:pt x="3051103" y="506495"/>
                  </a:lnTo>
                  <a:lnTo>
                    <a:pt x="3042062" y="473483"/>
                  </a:lnTo>
                  <a:lnTo>
                    <a:pt x="3047816" y="439749"/>
                  </a:lnTo>
                  <a:lnTo>
                    <a:pt x="3068720" y="412487"/>
                  </a:lnTo>
                  <a:lnTo>
                    <a:pt x="3105134" y="398893"/>
                  </a:lnTo>
                  <a:lnTo>
                    <a:pt x="3141373" y="404065"/>
                  </a:lnTo>
                  <a:lnTo>
                    <a:pt x="3166318" y="423268"/>
                  </a:lnTo>
                  <a:lnTo>
                    <a:pt x="3179697" y="451125"/>
                  </a:lnTo>
                  <a:lnTo>
                    <a:pt x="3181240" y="482261"/>
                  </a:lnTo>
                  <a:lnTo>
                    <a:pt x="3170674" y="511298"/>
                  </a:lnTo>
                  <a:lnTo>
                    <a:pt x="3147729" y="532859"/>
                  </a:lnTo>
                  <a:lnTo>
                    <a:pt x="3112134" y="541568"/>
                  </a:lnTo>
                  <a:close/>
                </a:path>
                <a:path w="5575934" h="4831080" extrusionOk="0">
                  <a:moveTo>
                    <a:pt x="3869057" y="3943236"/>
                  </a:moveTo>
                  <a:lnTo>
                    <a:pt x="3831494" y="3933291"/>
                  </a:lnTo>
                  <a:lnTo>
                    <a:pt x="3808013" y="3908208"/>
                  </a:lnTo>
                  <a:lnTo>
                    <a:pt x="3798970" y="3875190"/>
                  </a:lnTo>
                  <a:lnTo>
                    <a:pt x="3804719" y="3841440"/>
                  </a:lnTo>
                  <a:lnTo>
                    <a:pt x="3825613" y="3814163"/>
                  </a:lnTo>
                  <a:lnTo>
                    <a:pt x="3862007" y="3800562"/>
                  </a:lnTo>
                  <a:lnTo>
                    <a:pt x="3898277" y="3805728"/>
                  </a:lnTo>
                  <a:lnTo>
                    <a:pt x="3923232" y="3824929"/>
                  </a:lnTo>
                  <a:lnTo>
                    <a:pt x="3936609" y="3852786"/>
                  </a:lnTo>
                  <a:lnTo>
                    <a:pt x="3938143" y="3883922"/>
                  </a:lnTo>
                  <a:lnTo>
                    <a:pt x="3927572" y="3912961"/>
                  </a:lnTo>
                  <a:lnTo>
                    <a:pt x="3904631" y="3934525"/>
                  </a:lnTo>
                  <a:lnTo>
                    <a:pt x="3869057" y="3943236"/>
                  </a:lnTo>
                  <a:close/>
                </a:path>
                <a:path w="5575934" h="4831080" extrusionOk="0">
                  <a:moveTo>
                    <a:pt x="3892482" y="456096"/>
                  </a:moveTo>
                  <a:lnTo>
                    <a:pt x="3854927" y="446153"/>
                  </a:lnTo>
                  <a:lnTo>
                    <a:pt x="3831449" y="421077"/>
                  </a:lnTo>
                  <a:lnTo>
                    <a:pt x="3822404" y="388066"/>
                  </a:lnTo>
                  <a:lnTo>
                    <a:pt x="3828149" y="354321"/>
                  </a:lnTo>
                  <a:lnTo>
                    <a:pt x="3849040" y="327040"/>
                  </a:lnTo>
                  <a:lnTo>
                    <a:pt x="3885432" y="313424"/>
                  </a:lnTo>
                  <a:lnTo>
                    <a:pt x="3921719" y="318662"/>
                  </a:lnTo>
                  <a:lnTo>
                    <a:pt x="3946683" y="337906"/>
                  </a:lnTo>
                  <a:lnTo>
                    <a:pt x="3960063" y="365780"/>
                  </a:lnTo>
                  <a:lnTo>
                    <a:pt x="3961595" y="396910"/>
                  </a:lnTo>
                  <a:lnTo>
                    <a:pt x="3951017" y="425923"/>
                  </a:lnTo>
                  <a:lnTo>
                    <a:pt x="3928067" y="447443"/>
                  </a:lnTo>
                  <a:lnTo>
                    <a:pt x="3892482" y="456096"/>
                  </a:lnTo>
                  <a:close/>
                </a:path>
                <a:path w="5575934" h="4831080" extrusionOk="0">
                  <a:moveTo>
                    <a:pt x="2777385" y="4374836"/>
                  </a:moveTo>
                  <a:lnTo>
                    <a:pt x="2738468" y="4364095"/>
                  </a:lnTo>
                  <a:lnTo>
                    <a:pt x="2715118" y="4337638"/>
                  </a:lnTo>
                  <a:lnTo>
                    <a:pt x="2707335" y="4303323"/>
                  </a:lnTo>
                  <a:lnTo>
                    <a:pt x="2715118" y="4269008"/>
                  </a:lnTo>
                  <a:lnTo>
                    <a:pt x="2738468" y="4242551"/>
                  </a:lnTo>
                  <a:lnTo>
                    <a:pt x="2777385" y="4231811"/>
                  </a:lnTo>
                  <a:lnTo>
                    <a:pt x="2816308" y="4242572"/>
                  </a:lnTo>
                  <a:lnTo>
                    <a:pt x="2839657" y="4269041"/>
                  </a:lnTo>
                  <a:lnTo>
                    <a:pt x="2847434" y="4303361"/>
                  </a:lnTo>
                  <a:lnTo>
                    <a:pt x="2839646" y="4337672"/>
                  </a:lnTo>
                  <a:lnTo>
                    <a:pt x="2816294" y="4364116"/>
                  </a:lnTo>
                  <a:lnTo>
                    <a:pt x="2777385" y="4374836"/>
                  </a:lnTo>
                  <a:close/>
                </a:path>
                <a:path w="5575934" h="4831080" extrusionOk="0">
                  <a:moveTo>
                    <a:pt x="4227732" y="4676710"/>
                  </a:moveTo>
                  <a:lnTo>
                    <a:pt x="4192197" y="4668026"/>
                  </a:lnTo>
                  <a:lnTo>
                    <a:pt x="4169270" y="4646467"/>
                  </a:lnTo>
                  <a:lnTo>
                    <a:pt x="4158694" y="4617418"/>
                  </a:lnTo>
                  <a:lnTo>
                    <a:pt x="4160210" y="4586269"/>
                  </a:lnTo>
                  <a:lnTo>
                    <a:pt x="4173561" y="4558405"/>
                  </a:lnTo>
                  <a:lnTo>
                    <a:pt x="4198487" y="4539215"/>
                  </a:lnTo>
                  <a:lnTo>
                    <a:pt x="4234732" y="4534085"/>
                  </a:lnTo>
                  <a:lnTo>
                    <a:pt x="4271145" y="4547652"/>
                  </a:lnTo>
                  <a:lnTo>
                    <a:pt x="4292050" y="4574918"/>
                  </a:lnTo>
                  <a:lnTo>
                    <a:pt x="4297803" y="4608669"/>
                  </a:lnTo>
                  <a:lnTo>
                    <a:pt x="4288763" y="4641694"/>
                  </a:lnTo>
                  <a:lnTo>
                    <a:pt x="4265287" y="4666779"/>
                  </a:lnTo>
                  <a:lnTo>
                    <a:pt x="4227732" y="4676710"/>
                  </a:lnTo>
                  <a:close/>
                </a:path>
                <a:path w="5575934" h="4831080" extrusionOk="0">
                  <a:moveTo>
                    <a:pt x="4422556" y="1196874"/>
                  </a:moveTo>
                  <a:lnTo>
                    <a:pt x="4387022" y="1188163"/>
                  </a:lnTo>
                  <a:lnTo>
                    <a:pt x="4364095" y="1166596"/>
                  </a:lnTo>
                  <a:lnTo>
                    <a:pt x="4353519" y="1137552"/>
                  </a:lnTo>
                  <a:lnTo>
                    <a:pt x="4355035" y="1106412"/>
                  </a:lnTo>
                  <a:lnTo>
                    <a:pt x="4368385" y="1078553"/>
                  </a:lnTo>
                  <a:lnTo>
                    <a:pt x="4393312" y="1059356"/>
                  </a:lnTo>
                  <a:lnTo>
                    <a:pt x="4429556" y="1054200"/>
                  </a:lnTo>
                  <a:lnTo>
                    <a:pt x="4465970" y="1067798"/>
                  </a:lnTo>
                  <a:lnTo>
                    <a:pt x="4486875" y="1095067"/>
                  </a:lnTo>
                  <a:lnTo>
                    <a:pt x="4492628" y="1128809"/>
                  </a:lnTo>
                  <a:lnTo>
                    <a:pt x="4483588" y="1161824"/>
                  </a:lnTo>
                  <a:lnTo>
                    <a:pt x="4460111" y="1186912"/>
                  </a:lnTo>
                  <a:lnTo>
                    <a:pt x="4422556" y="1196874"/>
                  </a:lnTo>
                  <a:close/>
                </a:path>
              </a:pathLst>
            </a:custGeom>
            <a:solidFill>
              <a:srgbClr val="004491">
                <a:alpha val="4310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2" name="Google Shape;112;g9aed4ec4b9_1_287"/>
          <p:cNvSpPr txBox="1">
            <a:spLocks noGrp="1"/>
          </p:cNvSpPr>
          <p:nvPr>
            <p:ph type="title"/>
          </p:nvPr>
        </p:nvSpPr>
        <p:spPr>
          <a:xfrm>
            <a:off x="2667325" y="140625"/>
            <a:ext cx="35979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aseline="30000">
                <a:solidFill>
                  <a:srgbClr val="0044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</a:t>
            </a:r>
            <a:endParaRPr sz="5700" baseline="30000">
              <a:solidFill>
                <a:srgbClr val="00449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g9aed4ec4b9_1_287"/>
          <p:cNvSpPr txBox="1"/>
          <p:nvPr/>
        </p:nvSpPr>
        <p:spPr>
          <a:xfrm>
            <a:off x="7324725" y="465070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4" name="Google Shape;114;g9aed4ec4b9_1_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89608"/>
            <a:ext cx="9144001" cy="344373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9aed4ec4b9_1_287"/>
          <p:cNvSpPr txBox="1"/>
          <p:nvPr/>
        </p:nvSpPr>
        <p:spPr>
          <a:xfrm>
            <a:off x="8699750" y="4650700"/>
            <a:ext cx="285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5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g9aed4ec4b9_1_287"/>
          <p:cNvSpPr txBox="1"/>
          <p:nvPr/>
        </p:nvSpPr>
        <p:spPr>
          <a:xfrm>
            <a:off x="7275" y="4572000"/>
            <a:ext cx="86925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7" name="Google Shape;117;g9aed4ec4b9_1_2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9aed4ec4b9_1_23"/>
          <p:cNvSpPr txBox="1">
            <a:spLocks noGrp="1"/>
          </p:cNvSpPr>
          <p:nvPr>
            <p:ph type="title"/>
          </p:nvPr>
        </p:nvSpPr>
        <p:spPr>
          <a:xfrm>
            <a:off x="231873" y="319257"/>
            <a:ext cx="69984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44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Objectives</a:t>
            </a:r>
            <a:endParaRPr sz="3600">
              <a:solidFill>
                <a:srgbClr val="00449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3" name="Google Shape;123;g9aed4ec4b9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075" y="943038"/>
            <a:ext cx="318135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9aed4ec4b9_1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775" y="2891700"/>
            <a:ext cx="318135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9aed4ec4b9_1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1050" y="943044"/>
            <a:ext cx="317182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9aed4ec4b9_1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1788" y="2962807"/>
            <a:ext cx="3056602" cy="174068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9aed4ec4b9_1_23"/>
          <p:cNvSpPr txBox="1"/>
          <p:nvPr/>
        </p:nvSpPr>
        <p:spPr>
          <a:xfrm>
            <a:off x="74484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8" name="Google Shape;128;g9aed4ec4b9_1_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4425" y="2171950"/>
            <a:ext cx="1589300" cy="15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9aed4ec4b9_1_23"/>
          <p:cNvSpPr txBox="1"/>
          <p:nvPr/>
        </p:nvSpPr>
        <p:spPr>
          <a:xfrm>
            <a:off x="8689700" y="4701450"/>
            <a:ext cx="285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6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0" name="Google Shape;130;g9aed4ec4b9_1_23"/>
          <p:cNvSpPr txBox="1"/>
          <p:nvPr/>
        </p:nvSpPr>
        <p:spPr>
          <a:xfrm>
            <a:off x="7275" y="4572000"/>
            <a:ext cx="86793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1" name="Google Shape;131;g9aed4ec4b9_1_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g9aed4ec4b9_1_44"/>
          <p:cNvGrpSpPr/>
          <p:nvPr/>
        </p:nvGrpSpPr>
        <p:grpSpPr>
          <a:xfrm>
            <a:off x="6278711" y="2236225"/>
            <a:ext cx="2788871" cy="2716282"/>
            <a:chOff x="3078593" y="0"/>
            <a:chExt cx="6065400" cy="5143500"/>
          </a:xfrm>
        </p:grpSpPr>
        <p:sp>
          <p:nvSpPr>
            <p:cNvPr id="137" name="Google Shape;137;g9aed4ec4b9_1_44"/>
            <p:cNvSpPr/>
            <p:nvPr/>
          </p:nvSpPr>
          <p:spPr>
            <a:xfrm>
              <a:off x="3078593" y="0"/>
              <a:ext cx="6065400" cy="5143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" name="Google Shape;138;g9aed4ec4b9_1_44"/>
            <p:cNvSpPr/>
            <p:nvPr/>
          </p:nvSpPr>
          <p:spPr>
            <a:xfrm>
              <a:off x="3404127" y="210929"/>
              <a:ext cx="5575934" cy="4831080"/>
            </a:xfrm>
            <a:custGeom>
              <a:avLst/>
              <a:gdLst/>
              <a:ahLst/>
              <a:cxnLst/>
              <a:rect l="l" t="t" r="r" b="b"/>
              <a:pathLst>
                <a:path w="5575934" h="4831080" extrusionOk="0">
                  <a:moveTo>
                    <a:pt x="1666737" y="3921911"/>
                  </a:moveTo>
                  <a:lnTo>
                    <a:pt x="1629185" y="3911949"/>
                  </a:lnTo>
                  <a:lnTo>
                    <a:pt x="1605717" y="3886861"/>
                  </a:lnTo>
                  <a:lnTo>
                    <a:pt x="1596684" y="3853846"/>
                  </a:lnTo>
                  <a:lnTo>
                    <a:pt x="1602441" y="3820104"/>
                  </a:lnTo>
                  <a:lnTo>
                    <a:pt x="1623340" y="3792835"/>
                  </a:lnTo>
                  <a:lnTo>
                    <a:pt x="1659737" y="3779237"/>
                  </a:lnTo>
                  <a:lnTo>
                    <a:pt x="1696005" y="3784428"/>
                  </a:lnTo>
                  <a:lnTo>
                    <a:pt x="1720956" y="3803641"/>
                  </a:lnTo>
                  <a:lnTo>
                    <a:pt x="1734326" y="3831500"/>
                  </a:lnTo>
                  <a:lnTo>
                    <a:pt x="1735853" y="3862632"/>
                  </a:lnTo>
                  <a:lnTo>
                    <a:pt x="1725272" y="3891660"/>
                  </a:lnTo>
                  <a:lnTo>
                    <a:pt x="1702321" y="3913212"/>
                  </a:lnTo>
                  <a:lnTo>
                    <a:pt x="1666737" y="3921911"/>
                  </a:lnTo>
                  <a:close/>
                </a:path>
                <a:path w="5575934" h="4831080" extrusionOk="0">
                  <a:moveTo>
                    <a:pt x="1369087" y="854563"/>
                  </a:moveTo>
                  <a:lnTo>
                    <a:pt x="1331536" y="844600"/>
                  </a:lnTo>
                  <a:lnTo>
                    <a:pt x="1308067" y="819512"/>
                  </a:lnTo>
                  <a:lnTo>
                    <a:pt x="1299034" y="786497"/>
                  </a:lnTo>
                  <a:lnTo>
                    <a:pt x="1304791" y="752755"/>
                  </a:lnTo>
                  <a:lnTo>
                    <a:pt x="1325691" y="725486"/>
                  </a:lnTo>
                  <a:lnTo>
                    <a:pt x="1362087" y="711888"/>
                  </a:lnTo>
                  <a:lnTo>
                    <a:pt x="1398358" y="717062"/>
                  </a:lnTo>
                  <a:lnTo>
                    <a:pt x="1423315" y="736271"/>
                  </a:lnTo>
                  <a:lnTo>
                    <a:pt x="1436693" y="764135"/>
                  </a:lnTo>
                  <a:lnTo>
                    <a:pt x="1438225" y="795275"/>
                  </a:lnTo>
                  <a:lnTo>
                    <a:pt x="1427645" y="824313"/>
                  </a:lnTo>
                  <a:lnTo>
                    <a:pt x="1404688" y="845868"/>
                  </a:lnTo>
                  <a:lnTo>
                    <a:pt x="1369087" y="854563"/>
                  </a:lnTo>
                  <a:close/>
                </a:path>
                <a:path w="5575934" h="4831080" extrusionOk="0">
                  <a:moveTo>
                    <a:pt x="1242843" y="4610381"/>
                  </a:moveTo>
                  <a:lnTo>
                    <a:pt x="1242988" y="4610360"/>
                  </a:lnTo>
                  <a:lnTo>
                    <a:pt x="1242843" y="4610381"/>
                  </a:lnTo>
                  <a:close/>
                </a:path>
                <a:path w="5575934" h="4831080" extrusionOk="0">
                  <a:moveTo>
                    <a:pt x="1235963" y="4752985"/>
                  </a:moveTo>
                  <a:lnTo>
                    <a:pt x="1200436" y="4744304"/>
                  </a:lnTo>
                  <a:lnTo>
                    <a:pt x="1177513" y="4722750"/>
                  </a:lnTo>
                  <a:lnTo>
                    <a:pt x="1166938" y="4693709"/>
                  </a:lnTo>
                  <a:lnTo>
                    <a:pt x="1168454" y="4662565"/>
                  </a:lnTo>
                  <a:lnTo>
                    <a:pt x="1181805" y="4634702"/>
                  </a:lnTo>
                  <a:lnTo>
                    <a:pt x="1206735" y="4615505"/>
                  </a:lnTo>
                  <a:lnTo>
                    <a:pt x="1242843" y="4610381"/>
                  </a:lnTo>
                  <a:lnTo>
                    <a:pt x="1279206" y="4623927"/>
                  </a:lnTo>
                  <a:lnTo>
                    <a:pt x="1300124" y="4651192"/>
                  </a:lnTo>
                  <a:lnTo>
                    <a:pt x="1305900" y="4684944"/>
                  </a:lnTo>
                  <a:lnTo>
                    <a:pt x="1296893" y="4717969"/>
                  </a:lnTo>
                  <a:lnTo>
                    <a:pt x="1273461" y="4743054"/>
                  </a:lnTo>
                  <a:lnTo>
                    <a:pt x="1235963" y="4752985"/>
                  </a:lnTo>
                  <a:close/>
                </a:path>
                <a:path w="5575934" h="4831080" extrusionOk="0">
                  <a:moveTo>
                    <a:pt x="1325887" y="3087388"/>
                  </a:moveTo>
                  <a:lnTo>
                    <a:pt x="1290371" y="3078689"/>
                  </a:lnTo>
                  <a:lnTo>
                    <a:pt x="1267458" y="3057123"/>
                  </a:lnTo>
                  <a:lnTo>
                    <a:pt x="1256891" y="3028075"/>
                  </a:lnTo>
                  <a:lnTo>
                    <a:pt x="1258412" y="2996931"/>
                  </a:lnTo>
                  <a:lnTo>
                    <a:pt x="1271765" y="2969075"/>
                  </a:lnTo>
                  <a:lnTo>
                    <a:pt x="1296693" y="2949890"/>
                  </a:lnTo>
                  <a:lnTo>
                    <a:pt x="1332937" y="2944763"/>
                  </a:lnTo>
                  <a:lnTo>
                    <a:pt x="1369347" y="2958384"/>
                  </a:lnTo>
                  <a:lnTo>
                    <a:pt x="1390243" y="2985701"/>
                  </a:lnTo>
                  <a:lnTo>
                    <a:pt x="1395984" y="3019488"/>
                  </a:lnTo>
                  <a:lnTo>
                    <a:pt x="1386932" y="3052517"/>
                  </a:lnTo>
                  <a:lnTo>
                    <a:pt x="1363446" y="3077559"/>
                  </a:lnTo>
                  <a:lnTo>
                    <a:pt x="1325887" y="3087388"/>
                  </a:lnTo>
                  <a:close/>
                </a:path>
                <a:path w="5575934" h="4831080" extrusionOk="0">
                  <a:moveTo>
                    <a:pt x="2010611" y="2434689"/>
                  </a:moveTo>
                  <a:lnTo>
                    <a:pt x="1973056" y="2424727"/>
                  </a:lnTo>
                  <a:lnTo>
                    <a:pt x="1949578" y="2399639"/>
                  </a:lnTo>
                  <a:lnTo>
                    <a:pt x="1940533" y="2366624"/>
                  </a:lnTo>
                  <a:lnTo>
                    <a:pt x="1946278" y="2332882"/>
                  </a:lnTo>
                  <a:lnTo>
                    <a:pt x="1967169" y="2305613"/>
                  </a:lnTo>
                  <a:lnTo>
                    <a:pt x="2003561" y="2292015"/>
                  </a:lnTo>
                  <a:lnTo>
                    <a:pt x="2039831" y="2297190"/>
                  </a:lnTo>
                  <a:lnTo>
                    <a:pt x="2064786" y="2316396"/>
                  </a:lnTo>
                  <a:lnTo>
                    <a:pt x="2078163" y="2344256"/>
                  </a:lnTo>
                  <a:lnTo>
                    <a:pt x="2079697" y="2375393"/>
                  </a:lnTo>
                  <a:lnTo>
                    <a:pt x="2069126" y="2404429"/>
                  </a:lnTo>
                  <a:lnTo>
                    <a:pt x="2046185" y="2425987"/>
                  </a:lnTo>
                  <a:lnTo>
                    <a:pt x="2010611" y="2434689"/>
                  </a:lnTo>
                  <a:close/>
                </a:path>
                <a:path w="5575934" h="4831080" extrusionOk="0">
                  <a:moveTo>
                    <a:pt x="2289386" y="2551064"/>
                  </a:moveTo>
                  <a:lnTo>
                    <a:pt x="2251810" y="2541102"/>
                  </a:lnTo>
                  <a:lnTo>
                    <a:pt x="2228319" y="2516013"/>
                  </a:lnTo>
                  <a:lnTo>
                    <a:pt x="2219270" y="2482999"/>
                  </a:lnTo>
                  <a:lnTo>
                    <a:pt x="2225019" y="2449257"/>
                  </a:lnTo>
                  <a:lnTo>
                    <a:pt x="2245922" y="2421987"/>
                  </a:lnTo>
                  <a:lnTo>
                    <a:pt x="2282336" y="2408389"/>
                  </a:lnTo>
                  <a:lnTo>
                    <a:pt x="2318590" y="2413553"/>
                  </a:lnTo>
                  <a:lnTo>
                    <a:pt x="2343539" y="2432748"/>
                  </a:lnTo>
                  <a:lnTo>
                    <a:pt x="2356916" y="2460598"/>
                  </a:lnTo>
                  <a:lnTo>
                    <a:pt x="2358456" y="2491729"/>
                  </a:lnTo>
                  <a:lnTo>
                    <a:pt x="2347892" y="2520767"/>
                  </a:lnTo>
                  <a:lnTo>
                    <a:pt x="2324957" y="2542337"/>
                  </a:lnTo>
                  <a:lnTo>
                    <a:pt x="2289386" y="2551064"/>
                  </a:lnTo>
                  <a:close/>
                </a:path>
                <a:path w="5575934" h="4831080" extrusionOk="0">
                  <a:moveTo>
                    <a:pt x="2612560" y="900562"/>
                  </a:moveTo>
                  <a:lnTo>
                    <a:pt x="2576986" y="891836"/>
                  </a:lnTo>
                  <a:lnTo>
                    <a:pt x="2554045" y="870264"/>
                  </a:lnTo>
                  <a:lnTo>
                    <a:pt x="2543472" y="841221"/>
                  </a:lnTo>
                  <a:lnTo>
                    <a:pt x="2545004" y="810086"/>
                  </a:lnTo>
                  <a:lnTo>
                    <a:pt x="2558376" y="782235"/>
                  </a:lnTo>
                  <a:lnTo>
                    <a:pt x="2583324" y="763044"/>
                  </a:lnTo>
                  <a:lnTo>
                    <a:pt x="2619585" y="757890"/>
                  </a:lnTo>
                  <a:lnTo>
                    <a:pt x="2655999" y="771487"/>
                  </a:lnTo>
                  <a:lnTo>
                    <a:pt x="2676902" y="798756"/>
                  </a:lnTo>
                  <a:lnTo>
                    <a:pt x="2682654" y="832497"/>
                  </a:lnTo>
                  <a:lnTo>
                    <a:pt x="2673609" y="865512"/>
                  </a:lnTo>
                  <a:lnTo>
                    <a:pt x="2650125" y="890600"/>
                  </a:lnTo>
                  <a:lnTo>
                    <a:pt x="2612560" y="900562"/>
                  </a:lnTo>
                  <a:close/>
                </a:path>
                <a:path w="5575934" h="4831080" extrusionOk="0">
                  <a:moveTo>
                    <a:pt x="2631635" y="3813437"/>
                  </a:moveTo>
                  <a:lnTo>
                    <a:pt x="2596100" y="3804725"/>
                  </a:lnTo>
                  <a:lnTo>
                    <a:pt x="2573174" y="3783162"/>
                  </a:lnTo>
                  <a:lnTo>
                    <a:pt x="2562597" y="3754123"/>
                  </a:lnTo>
                  <a:lnTo>
                    <a:pt x="2564113" y="3722986"/>
                  </a:lnTo>
                  <a:lnTo>
                    <a:pt x="2577464" y="3695129"/>
                  </a:lnTo>
                  <a:lnTo>
                    <a:pt x="2602390" y="3675928"/>
                  </a:lnTo>
                  <a:lnTo>
                    <a:pt x="2638635" y="3670762"/>
                  </a:lnTo>
                  <a:lnTo>
                    <a:pt x="2675052" y="3684377"/>
                  </a:lnTo>
                  <a:lnTo>
                    <a:pt x="2695964" y="3711652"/>
                  </a:lnTo>
                  <a:lnTo>
                    <a:pt x="2701725" y="3745390"/>
                  </a:lnTo>
                  <a:lnTo>
                    <a:pt x="2692688" y="3778397"/>
                  </a:lnTo>
                  <a:lnTo>
                    <a:pt x="2669207" y="3803478"/>
                  </a:lnTo>
                  <a:lnTo>
                    <a:pt x="2631635" y="3813437"/>
                  </a:lnTo>
                  <a:close/>
                </a:path>
                <a:path w="5575934" h="4831080" extrusionOk="0">
                  <a:moveTo>
                    <a:pt x="1873486" y="4374886"/>
                  </a:moveTo>
                  <a:lnTo>
                    <a:pt x="1835923" y="4364904"/>
                  </a:lnTo>
                  <a:lnTo>
                    <a:pt x="1812444" y="4339807"/>
                  </a:lnTo>
                  <a:lnTo>
                    <a:pt x="1803405" y="4306792"/>
                  </a:lnTo>
                  <a:lnTo>
                    <a:pt x="1809162" y="4273056"/>
                  </a:lnTo>
                  <a:lnTo>
                    <a:pt x="1830071" y="4245797"/>
                  </a:lnTo>
                  <a:lnTo>
                    <a:pt x="1866486" y="4232211"/>
                  </a:lnTo>
                  <a:lnTo>
                    <a:pt x="1902769" y="4237377"/>
                  </a:lnTo>
                  <a:lnTo>
                    <a:pt x="1927723" y="4256578"/>
                  </a:lnTo>
                  <a:lnTo>
                    <a:pt x="1941089" y="4284435"/>
                  </a:lnTo>
                  <a:lnTo>
                    <a:pt x="1942608" y="4315572"/>
                  </a:lnTo>
                  <a:lnTo>
                    <a:pt x="1932020" y="4344610"/>
                  </a:lnTo>
                  <a:lnTo>
                    <a:pt x="1909066" y="4366174"/>
                  </a:lnTo>
                  <a:lnTo>
                    <a:pt x="1873486" y="4374886"/>
                  </a:lnTo>
                  <a:close/>
                </a:path>
                <a:path w="5575934" h="4831080" extrusionOk="0">
                  <a:moveTo>
                    <a:pt x="937088" y="3271288"/>
                  </a:moveTo>
                  <a:lnTo>
                    <a:pt x="901501" y="3262575"/>
                  </a:lnTo>
                  <a:lnTo>
                    <a:pt x="878560" y="3241008"/>
                  </a:lnTo>
                  <a:lnTo>
                    <a:pt x="867997" y="3211966"/>
                  </a:lnTo>
                  <a:lnTo>
                    <a:pt x="869542" y="3180827"/>
                  </a:lnTo>
                  <a:lnTo>
                    <a:pt x="882927" y="3152969"/>
                  </a:lnTo>
                  <a:lnTo>
                    <a:pt x="907882" y="3133772"/>
                  </a:lnTo>
                  <a:lnTo>
                    <a:pt x="944138" y="3128613"/>
                  </a:lnTo>
                  <a:lnTo>
                    <a:pt x="980552" y="3142232"/>
                  </a:lnTo>
                  <a:lnTo>
                    <a:pt x="1001455" y="3169514"/>
                  </a:lnTo>
                  <a:lnTo>
                    <a:pt x="1007204" y="3203260"/>
                  </a:lnTo>
                  <a:lnTo>
                    <a:pt x="998155" y="3236270"/>
                  </a:lnTo>
                  <a:lnTo>
                    <a:pt x="974664" y="3261346"/>
                  </a:lnTo>
                  <a:lnTo>
                    <a:pt x="937088" y="3271288"/>
                  </a:lnTo>
                  <a:close/>
                </a:path>
                <a:path w="5575934" h="4831080" extrusionOk="0">
                  <a:moveTo>
                    <a:pt x="3201434" y="142671"/>
                  </a:moveTo>
                  <a:lnTo>
                    <a:pt x="3163858" y="132730"/>
                  </a:lnTo>
                  <a:lnTo>
                    <a:pt x="3140367" y="107654"/>
                  </a:lnTo>
                  <a:lnTo>
                    <a:pt x="3131318" y="74643"/>
                  </a:lnTo>
                  <a:lnTo>
                    <a:pt x="3137067" y="40898"/>
                  </a:lnTo>
                  <a:lnTo>
                    <a:pt x="3157970" y="13617"/>
                  </a:lnTo>
                  <a:lnTo>
                    <a:pt x="3194384" y="0"/>
                  </a:lnTo>
                  <a:lnTo>
                    <a:pt x="3230638" y="5168"/>
                  </a:lnTo>
                  <a:lnTo>
                    <a:pt x="3255587" y="24365"/>
                  </a:lnTo>
                  <a:lnTo>
                    <a:pt x="3268964" y="52216"/>
                  </a:lnTo>
                  <a:lnTo>
                    <a:pt x="3270504" y="83346"/>
                  </a:lnTo>
                  <a:lnTo>
                    <a:pt x="3259940" y="112382"/>
                  </a:lnTo>
                  <a:lnTo>
                    <a:pt x="3237005" y="133948"/>
                  </a:lnTo>
                  <a:lnTo>
                    <a:pt x="3201434" y="142671"/>
                  </a:lnTo>
                  <a:close/>
                </a:path>
                <a:path w="5575934" h="4831080" extrusionOk="0">
                  <a:moveTo>
                    <a:pt x="4727731" y="2032750"/>
                  </a:moveTo>
                  <a:lnTo>
                    <a:pt x="4692128" y="2024064"/>
                  </a:lnTo>
                  <a:lnTo>
                    <a:pt x="4669181" y="2002526"/>
                  </a:lnTo>
                  <a:lnTo>
                    <a:pt x="4658618" y="1973509"/>
                  </a:lnTo>
                  <a:lnTo>
                    <a:pt x="4660169" y="1942383"/>
                  </a:lnTo>
                  <a:lnTo>
                    <a:pt x="4673560" y="1914522"/>
                  </a:lnTo>
                  <a:lnTo>
                    <a:pt x="4698521" y="1895295"/>
                  </a:lnTo>
                  <a:lnTo>
                    <a:pt x="4734781" y="1890075"/>
                  </a:lnTo>
                  <a:lnTo>
                    <a:pt x="4771173" y="1903690"/>
                  </a:lnTo>
                  <a:lnTo>
                    <a:pt x="4792064" y="1930964"/>
                  </a:lnTo>
                  <a:lnTo>
                    <a:pt x="4797809" y="1964703"/>
                  </a:lnTo>
                  <a:lnTo>
                    <a:pt x="4788764" y="1997710"/>
                  </a:lnTo>
                  <a:lnTo>
                    <a:pt x="4765286" y="2022791"/>
                  </a:lnTo>
                  <a:lnTo>
                    <a:pt x="4727731" y="2032750"/>
                  </a:lnTo>
                  <a:close/>
                </a:path>
                <a:path w="5575934" h="4831080" extrusionOk="0">
                  <a:moveTo>
                    <a:pt x="2115286" y="543378"/>
                  </a:moveTo>
                  <a:lnTo>
                    <a:pt x="2077734" y="533399"/>
                  </a:lnTo>
                  <a:lnTo>
                    <a:pt x="2054266" y="508306"/>
                  </a:lnTo>
                  <a:lnTo>
                    <a:pt x="2045233" y="475295"/>
                  </a:lnTo>
                  <a:lnTo>
                    <a:pt x="2050990" y="441561"/>
                  </a:lnTo>
                  <a:lnTo>
                    <a:pt x="2071890" y="414300"/>
                  </a:lnTo>
                  <a:lnTo>
                    <a:pt x="2108286" y="400706"/>
                  </a:lnTo>
                  <a:lnTo>
                    <a:pt x="2144521" y="405877"/>
                  </a:lnTo>
                  <a:lnTo>
                    <a:pt x="2169457" y="425080"/>
                  </a:lnTo>
                  <a:lnTo>
                    <a:pt x="2182826" y="452938"/>
                  </a:lnTo>
                  <a:lnTo>
                    <a:pt x="2184360" y="484073"/>
                  </a:lnTo>
                  <a:lnTo>
                    <a:pt x="2173793" y="513109"/>
                  </a:lnTo>
                  <a:lnTo>
                    <a:pt x="2150857" y="534670"/>
                  </a:lnTo>
                  <a:lnTo>
                    <a:pt x="2115286" y="543378"/>
                  </a:lnTo>
                  <a:close/>
                </a:path>
                <a:path w="5575934" h="4831080" extrusionOk="0">
                  <a:moveTo>
                    <a:pt x="5506229" y="2121320"/>
                  </a:moveTo>
                  <a:lnTo>
                    <a:pt x="5468674" y="2111377"/>
                  </a:lnTo>
                  <a:lnTo>
                    <a:pt x="5445196" y="2086301"/>
                  </a:lnTo>
                  <a:lnTo>
                    <a:pt x="5436151" y="2053290"/>
                  </a:lnTo>
                  <a:lnTo>
                    <a:pt x="5441896" y="2019544"/>
                  </a:lnTo>
                  <a:lnTo>
                    <a:pt x="5462787" y="1992263"/>
                  </a:lnTo>
                  <a:lnTo>
                    <a:pt x="5499179" y="1978645"/>
                  </a:lnTo>
                  <a:lnTo>
                    <a:pt x="5535480" y="1983827"/>
                  </a:lnTo>
                  <a:lnTo>
                    <a:pt x="5560448" y="2003024"/>
                  </a:lnTo>
                  <a:lnTo>
                    <a:pt x="5573823" y="2030867"/>
                  </a:lnTo>
                  <a:lnTo>
                    <a:pt x="5575347" y="2061988"/>
                  </a:lnTo>
                  <a:lnTo>
                    <a:pt x="5564761" y="2091016"/>
                  </a:lnTo>
                  <a:lnTo>
                    <a:pt x="5541808" y="2112584"/>
                  </a:lnTo>
                  <a:lnTo>
                    <a:pt x="5506229" y="2121320"/>
                  </a:lnTo>
                  <a:close/>
                </a:path>
                <a:path w="5575934" h="4831080" extrusionOk="0">
                  <a:moveTo>
                    <a:pt x="5504354" y="925875"/>
                  </a:moveTo>
                  <a:lnTo>
                    <a:pt x="5466799" y="915959"/>
                  </a:lnTo>
                  <a:lnTo>
                    <a:pt x="5443321" y="890879"/>
                  </a:lnTo>
                  <a:lnTo>
                    <a:pt x="5434276" y="857851"/>
                  </a:lnTo>
                  <a:lnTo>
                    <a:pt x="5440021" y="824093"/>
                  </a:lnTo>
                  <a:lnTo>
                    <a:pt x="5460912" y="796821"/>
                  </a:lnTo>
                  <a:lnTo>
                    <a:pt x="5497304" y="783250"/>
                  </a:lnTo>
                  <a:lnTo>
                    <a:pt x="5533567" y="788406"/>
                  </a:lnTo>
                  <a:lnTo>
                    <a:pt x="5558522" y="807601"/>
                  </a:lnTo>
                  <a:lnTo>
                    <a:pt x="5571903" y="835457"/>
                  </a:lnTo>
                  <a:lnTo>
                    <a:pt x="5573443" y="866592"/>
                  </a:lnTo>
                  <a:lnTo>
                    <a:pt x="5562876" y="895627"/>
                  </a:lnTo>
                  <a:lnTo>
                    <a:pt x="5539935" y="917181"/>
                  </a:lnTo>
                  <a:lnTo>
                    <a:pt x="5504354" y="925875"/>
                  </a:lnTo>
                  <a:close/>
                </a:path>
                <a:path w="5575934" h="4831080" extrusionOk="0">
                  <a:moveTo>
                    <a:pt x="69915" y="3059163"/>
                  </a:moveTo>
                  <a:lnTo>
                    <a:pt x="32416" y="3049182"/>
                  </a:lnTo>
                  <a:lnTo>
                    <a:pt x="8997" y="3024045"/>
                  </a:lnTo>
                  <a:lnTo>
                    <a:pt x="0" y="2990963"/>
                  </a:lnTo>
                  <a:lnTo>
                    <a:pt x="5767" y="2957149"/>
                  </a:lnTo>
                  <a:lnTo>
                    <a:pt x="26641" y="2929812"/>
                  </a:lnTo>
                  <a:lnTo>
                    <a:pt x="62965" y="2916163"/>
                  </a:lnTo>
                  <a:lnTo>
                    <a:pt x="99189" y="2921349"/>
                  </a:lnTo>
                  <a:lnTo>
                    <a:pt x="124126" y="2940569"/>
                  </a:lnTo>
                  <a:lnTo>
                    <a:pt x="137503" y="2968450"/>
                  </a:lnTo>
                  <a:lnTo>
                    <a:pt x="139046" y="2999622"/>
                  </a:lnTo>
                  <a:lnTo>
                    <a:pt x="128478" y="3028712"/>
                  </a:lnTo>
                  <a:lnTo>
                    <a:pt x="105526" y="3050350"/>
                  </a:lnTo>
                  <a:lnTo>
                    <a:pt x="69915" y="3059163"/>
                  </a:lnTo>
                  <a:close/>
                </a:path>
                <a:path w="5575934" h="4831080" extrusionOk="0">
                  <a:moveTo>
                    <a:pt x="373614" y="4412210"/>
                  </a:moveTo>
                  <a:lnTo>
                    <a:pt x="336063" y="4402250"/>
                  </a:lnTo>
                  <a:lnTo>
                    <a:pt x="312594" y="4377149"/>
                  </a:lnTo>
                  <a:lnTo>
                    <a:pt x="303561" y="4344120"/>
                  </a:lnTo>
                  <a:lnTo>
                    <a:pt x="309318" y="4310372"/>
                  </a:lnTo>
                  <a:lnTo>
                    <a:pt x="330218" y="4283115"/>
                  </a:lnTo>
                  <a:lnTo>
                    <a:pt x="366614" y="4269561"/>
                  </a:lnTo>
                  <a:lnTo>
                    <a:pt x="402883" y="4274806"/>
                  </a:lnTo>
                  <a:lnTo>
                    <a:pt x="427834" y="4294001"/>
                  </a:lnTo>
                  <a:lnTo>
                    <a:pt x="441204" y="4321859"/>
                  </a:lnTo>
                  <a:lnTo>
                    <a:pt x="442731" y="4352996"/>
                  </a:lnTo>
                  <a:lnTo>
                    <a:pt x="432150" y="4382024"/>
                  </a:lnTo>
                  <a:lnTo>
                    <a:pt x="409199" y="4403557"/>
                  </a:lnTo>
                  <a:lnTo>
                    <a:pt x="373614" y="4412210"/>
                  </a:lnTo>
                  <a:close/>
                </a:path>
                <a:path w="5575934" h="4831080" extrusionOk="0">
                  <a:moveTo>
                    <a:pt x="534564" y="3567637"/>
                  </a:moveTo>
                  <a:lnTo>
                    <a:pt x="499045" y="3558903"/>
                  </a:lnTo>
                  <a:lnTo>
                    <a:pt x="476126" y="3537334"/>
                  </a:lnTo>
                  <a:lnTo>
                    <a:pt x="465552" y="3508300"/>
                  </a:lnTo>
                  <a:lnTo>
                    <a:pt x="467068" y="3477173"/>
                  </a:lnTo>
                  <a:lnTo>
                    <a:pt x="480420" y="3449327"/>
                  </a:lnTo>
                  <a:lnTo>
                    <a:pt x="505353" y="3430133"/>
                  </a:lnTo>
                  <a:lnTo>
                    <a:pt x="541614" y="3424962"/>
                  </a:lnTo>
                  <a:lnTo>
                    <a:pt x="578041" y="3438560"/>
                  </a:lnTo>
                  <a:lnTo>
                    <a:pt x="598942" y="3465830"/>
                  </a:lnTo>
                  <a:lnTo>
                    <a:pt x="604680" y="3499572"/>
                  </a:lnTo>
                  <a:lnTo>
                    <a:pt x="595619" y="3532586"/>
                  </a:lnTo>
                  <a:lnTo>
                    <a:pt x="572126" y="3557675"/>
                  </a:lnTo>
                  <a:lnTo>
                    <a:pt x="534564" y="3567637"/>
                  </a:lnTo>
                  <a:close/>
                </a:path>
                <a:path w="5575934" h="4831080" extrusionOk="0">
                  <a:moveTo>
                    <a:pt x="1320363" y="1868148"/>
                  </a:moveTo>
                  <a:lnTo>
                    <a:pt x="1282795" y="1858185"/>
                  </a:lnTo>
                  <a:lnTo>
                    <a:pt x="1259307" y="1833097"/>
                  </a:lnTo>
                  <a:lnTo>
                    <a:pt x="1250256" y="1800083"/>
                  </a:lnTo>
                  <a:lnTo>
                    <a:pt x="1256002" y="1766342"/>
                  </a:lnTo>
                  <a:lnTo>
                    <a:pt x="1276901" y="1739073"/>
                  </a:lnTo>
                  <a:lnTo>
                    <a:pt x="1313313" y="1725476"/>
                  </a:lnTo>
                  <a:lnTo>
                    <a:pt x="1349567" y="1730630"/>
                  </a:lnTo>
                  <a:lnTo>
                    <a:pt x="1374515" y="1749821"/>
                  </a:lnTo>
                  <a:lnTo>
                    <a:pt x="1387893" y="1777673"/>
                  </a:lnTo>
                  <a:lnTo>
                    <a:pt x="1389433" y="1808808"/>
                  </a:lnTo>
                  <a:lnTo>
                    <a:pt x="1378869" y="1837850"/>
                  </a:lnTo>
                  <a:lnTo>
                    <a:pt x="1355934" y="1859422"/>
                  </a:lnTo>
                  <a:lnTo>
                    <a:pt x="1320363" y="1868148"/>
                  </a:lnTo>
                  <a:close/>
                </a:path>
                <a:path w="5575934" h="4831080" extrusionOk="0">
                  <a:moveTo>
                    <a:pt x="551339" y="2639014"/>
                  </a:moveTo>
                  <a:lnTo>
                    <a:pt x="515823" y="2630316"/>
                  </a:lnTo>
                  <a:lnTo>
                    <a:pt x="492910" y="2608753"/>
                  </a:lnTo>
                  <a:lnTo>
                    <a:pt x="482342" y="2579709"/>
                  </a:lnTo>
                  <a:lnTo>
                    <a:pt x="483864" y="2548568"/>
                  </a:lnTo>
                  <a:lnTo>
                    <a:pt x="497217" y="2520711"/>
                  </a:lnTo>
                  <a:lnTo>
                    <a:pt x="522144" y="2501524"/>
                  </a:lnTo>
                  <a:lnTo>
                    <a:pt x="558389" y="2496389"/>
                  </a:lnTo>
                  <a:lnTo>
                    <a:pt x="594820" y="2509975"/>
                  </a:lnTo>
                  <a:lnTo>
                    <a:pt x="615728" y="2537249"/>
                  </a:lnTo>
                  <a:lnTo>
                    <a:pt x="621473" y="2571002"/>
                  </a:lnTo>
                  <a:lnTo>
                    <a:pt x="612417" y="2604021"/>
                  </a:lnTo>
                  <a:lnTo>
                    <a:pt x="588918" y="2629095"/>
                  </a:lnTo>
                  <a:lnTo>
                    <a:pt x="551339" y="2639014"/>
                  </a:lnTo>
                  <a:close/>
                </a:path>
                <a:path w="5575934" h="4831080" extrusionOk="0">
                  <a:moveTo>
                    <a:pt x="3433758" y="4212761"/>
                  </a:moveTo>
                  <a:lnTo>
                    <a:pt x="3398108" y="4204126"/>
                  </a:lnTo>
                  <a:lnTo>
                    <a:pt x="3375138" y="4182606"/>
                  </a:lnTo>
                  <a:lnTo>
                    <a:pt x="3364567" y="4153587"/>
                  </a:lnTo>
                  <a:lnTo>
                    <a:pt x="3366112" y="4122456"/>
                  </a:lnTo>
                  <a:lnTo>
                    <a:pt x="3379489" y="4094600"/>
                  </a:lnTo>
                  <a:lnTo>
                    <a:pt x="3404415" y="4075406"/>
                  </a:lnTo>
                  <a:lnTo>
                    <a:pt x="3440608" y="4070261"/>
                  </a:lnTo>
                  <a:lnTo>
                    <a:pt x="3476967" y="4083848"/>
                  </a:lnTo>
                  <a:lnTo>
                    <a:pt x="3497854" y="4111122"/>
                  </a:lnTo>
                  <a:lnTo>
                    <a:pt x="3503624" y="4144867"/>
                  </a:lnTo>
                  <a:lnTo>
                    <a:pt x="3494629" y="4177867"/>
                  </a:lnTo>
                  <a:lnTo>
                    <a:pt x="3471222" y="4202903"/>
                  </a:lnTo>
                  <a:lnTo>
                    <a:pt x="3433758" y="4212761"/>
                  </a:lnTo>
                  <a:close/>
                </a:path>
                <a:path w="5575934" h="4831080" extrusionOk="0">
                  <a:moveTo>
                    <a:pt x="4892930" y="2606839"/>
                  </a:moveTo>
                  <a:lnTo>
                    <a:pt x="4892930" y="2606689"/>
                  </a:lnTo>
                  <a:lnTo>
                    <a:pt x="4855365" y="2596786"/>
                  </a:lnTo>
                  <a:lnTo>
                    <a:pt x="4831881" y="2571735"/>
                  </a:lnTo>
                  <a:lnTo>
                    <a:pt x="4822834" y="2538742"/>
                  </a:lnTo>
                  <a:lnTo>
                    <a:pt x="4828581" y="2505019"/>
                  </a:lnTo>
                  <a:lnTo>
                    <a:pt x="4849477" y="2477773"/>
                  </a:lnTo>
                  <a:lnTo>
                    <a:pt x="4885880" y="2464214"/>
                  </a:lnTo>
                  <a:lnTo>
                    <a:pt x="4922137" y="2469352"/>
                  </a:lnTo>
                  <a:lnTo>
                    <a:pt x="4947092" y="2488545"/>
                  </a:lnTo>
                  <a:lnTo>
                    <a:pt x="4960477" y="2516408"/>
                  </a:lnTo>
                  <a:lnTo>
                    <a:pt x="4962022" y="2547555"/>
                  </a:lnTo>
                  <a:lnTo>
                    <a:pt x="4951458" y="2576600"/>
                  </a:lnTo>
                  <a:lnTo>
                    <a:pt x="4928518" y="2598157"/>
                  </a:lnTo>
                  <a:lnTo>
                    <a:pt x="4892930" y="2606839"/>
                  </a:lnTo>
                  <a:close/>
                </a:path>
                <a:path w="5575934" h="4831080" extrusionOk="0">
                  <a:moveTo>
                    <a:pt x="4892730" y="1348319"/>
                  </a:moveTo>
                  <a:lnTo>
                    <a:pt x="4857196" y="1339638"/>
                  </a:lnTo>
                  <a:lnTo>
                    <a:pt x="4834269" y="1318083"/>
                  </a:lnTo>
                  <a:lnTo>
                    <a:pt x="4823693" y="1289041"/>
                  </a:lnTo>
                  <a:lnTo>
                    <a:pt x="4825209" y="1257895"/>
                  </a:lnTo>
                  <a:lnTo>
                    <a:pt x="4838559" y="1230032"/>
                  </a:lnTo>
                  <a:lnTo>
                    <a:pt x="4863486" y="1210836"/>
                  </a:lnTo>
                  <a:lnTo>
                    <a:pt x="4899730" y="1205692"/>
                  </a:lnTo>
                  <a:lnTo>
                    <a:pt x="4899730" y="1205549"/>
                  </a:lnTo>
                  <a:lnTo>
                    <a:pt x="4936144" y="1219183"/>
                  </a:lnTo>
                  <a:lnTo>
                    <a:pt x="4957049" y="1246471"/>
                  </a:lnTo>
                  <a:lnTo>
                    <a:pt x="4962802" y="1280222"/>
                  </a:lnTo>
                  <a:lnTo>
                    <a:pt x="4953762" y="1313242"/>
                  </a:lnTo>
                  <a:lnTo>
                    <a:pt x="4930285" y="1338339"/>
                  </a:lnTo>
                  <a:lnTo>
                    <a:pt x="4892730" y="1348319"/>
                  </a:lnTo>
                  <a:close/>
                </a:path>
                <a:path w="5575934" h="4831080" extrusionOk="0">
                  <a:moveTo>
                    <a:pt x="4961905" y="718085"/>
                  </a:moveTo>
                  <a:lnTo>
                    <a:pt x="4926378" y="709359"/>
                  </a:lnTo>
                  <a:lnTo>
                    <a:pt x="4903455" y="687786"/>
                  </a:lnTo>
                  <a:lnTo>
                    <a:pt x="4892878" y="658743"/>
                  </a:lnTo>
                  <a:lnTo>
                    <a:pt x="4894392" y="627608"/>
                  </a:lnTo>
                  <a:lnTo>
                    <a:pt x="4907738" y="599757"/>
                  </a:lnTo>
                  <a:lnTo>
                    <a:pt x="4932662" y="580566"/>
                  </a:lnTo>
                  <a:lnTo>
                    <a:pt x="4968905" y="575413"/>
                  </a:lnTo>
                  <a:lnTo>
                    <a:pt x="4968905" y="575268"/>
                  </a:lnTo>
                  <a:lnTo>
                    <a:pt x="5005340" y="588867"/>
                  </a:lnTo>
                  <a:lnTo>
                    <a:pt x="5026257" y="616141"/>
                  </a:lnTo>
                  <a:lnTo>
                    <a:pt x="5032015" y="649895"/>
                  </a:lnTo>
                  <a:lnTo>
                    <a:pt x="5022970" y="682934"/>
                  </a:lnTo>
                  <a:lnTo>
                    <a:pt x="4999481" y="708063"/>
                  </a:lnTo>
                  <a:lnTo>
                    <a:pt x="4961905" y="718085"/>
                  </a:lnTo>
                  <a:close/>
                </a:path>
                <a:path w="5575934" h="4831080" extrusionOk="0">
                  <a:moveTo>
                    <a:pt x="4672231" y="2382415"/>
                  </a:moveTo>
                  <a:lnTo>
                    <a:pt x="4636636" y="2373685"/>
                  </a:lnTo>
                  <a:lnTo>
                    <a:pt x="4613692" y="2352110"/>
                  </a:lnTo>
                  <a:lnTo>
                    <a:pt x="4603129" y="2323065"/>
                  </a:lnTo>
                  <a:lnTo>
                    <a:pt x="4604677" y="2291929"/>
                  </a:lnTo>
                  <a:lnTo>
                    <a:pt x="4618065" y="2264076"/>
                  </a:lnTo>
                  <a:lnTo>
                    <a:pt x="4643023" y="2244884"/>
                  </a:lnTo>
                  <a:lnTo>
                    <a:pt x="4679281" y="2239730"/>
                  </a:lnTo>
                  <a:lnTo>
                    <a:pt x="4679281" y="2239587"/>
                  </a:lnTo>
                  <a:lnTo>
                    <a:pt x="4715691" y="2253202"/>
                  </a:lnTo>
                  <a:lnTo>
                    <a:pt x="4736586" y="2280481"/>
                  </a:lnTo>
                  <a:lnTo>
                    <a:pt x="4742328" y="2314233"/>
                  </a:lnTo>
                  <a:lnTo>
                    <a:pt x="4733275" y="2347267"/>
                  </a:lnTo>
                  <a:lnTo>
                    <a:pt x="4709789" y="2372392"/>
                  </a:lnTo>
                  <a:lnTo>
                    <a:pt x="4672231" y="2382415"/>
                  </a:lnTo>
                  <a:close/>
                </a:path>
                <a:path w="5575934" h="4831080" extrusionOk="0">
                  <a:moveTo>
                    <a:pt x="4892930" y="3631337"/>
                  </a:moveTo>
                  <a:lnTo>
                    <a:pt x="4855363" y="3621374"/>
                  </a:lnTo>
                  <a:lnTo>
                    <a:pt x="4831875" y="3596286"/>
                  </a:lnTo>
                  <a:lnTo>
                    <a:pt x="4822824" y="3563272"/>
                  </a:lnTo>
                  <a:lnTo>
                    <a:pt x="4828569" y="3529530"/>
                  </a:lnTo>
                  <a:lnTo>
                    <a:pt x="4849469" y="3502260"/>
                  </a:lnTo>
                  <a:lnTo>
                    <a:pt x="4885880" y="3488662"/>
                  </a:lnTo>
                  <a:lnTo>
                    <a:pt x="4922153" y="3493818"/>
                  </a:lnTo>
                  <a:lnTo>
                    <a:pt x="4947114" y="3513010"/>
                  </a:lnTo>
                  <a:lnTo>
                    <a:pt x="4960498" y="3540860"/>
                  </a:lnTo>
                  <a:lnTo>
                    <a:pt x="4962037" y="3571994"/>
                  </a:lnTo>
                  <a:lnTo>
                    <a:pt x="4951467" y="3601036"/>
                  </a:lnTo>
                  <a:lnTo>
                    <a:pt x="4928520" y="3622609"/>
                  </a:lnTo>
                  <a:lnTo>
                    <a:pt x="4892930" y="3631337"/>
                  </a:lnTo>
                  <a:close/>
                </a:path>
                <a:path w="5575934" h="4831080" extrusionOk="0">
                  <a:moveTo>
                    <a:pt x="4737631" y="4220611"/>
                  </a:moveTo>
                  <a:lnTo>
                    <a:pt x="4702122" y="4211890"/>
                  </a:lnTo>
                  <a:lnTo>
                    <a:pt x="4679213" y="4190320"/>
                  </a:lnTo>
                  <a:lnTo>
                    <a:pt x="4668646" y="4161279"/>
                  </a:lnTo>
                  <a:lnTo>
                    <a:pt x="4670168" y="4130142"/>
                  </a:lnTo>
                  <a:lnTo>
                    <a:pt x="4683522" y="4102288"/>
                  </a:lnTo>
                  <a:lnTo>
                    <a:pt x="4708453" y="4083094"/>
                  </a:lnTo>
                  <a:lnTo>
                    <a:pt x="4744706" y="4077936"/>
                  </a:lnTo>
                  <a:lnTo>
                    <a:pt x="4781119" y="4091538"/>
                  </a:lnTo>
                  <a:lnTo>
                    <a:pt x="4802021" y="4118815"/>
                  </a:lnTo>
                  <a:lnTo>
                    <a:pt x="4807768" y="4152564"/>
                  </a:lnTo>
                  <a:lnTo>
                    <a:pt x="4798715" y="4185582"/>
                  </a:lnTo>
                  <a:lnTo>
                    <a:pt x="4775217" y="4210666"/>
                  </a:lnTo>
                  <a:lnTo>
                    <a:pt x="4737631" y="4220611"/>
                  </a:lnTo>
                  <a:close/>
                </a:path>
                <a:path w="5575934" h="4831080" extrusionOk="0">
                  <a:moveTo>
                    <a:pt x="5415079" y="4830735"/>
                  </a:moveTo>
                  <a:lnTo>
                    <a:pt x="5379563" y="4822051"/>
                  </a:lnTo>
                  <a:lnTo>
                    <a:pt x="5356650" y="4800491"/>
                  </a:lnTo>
                  <a:lnTo>
                    <a:pt x="5346083" y="4771443"/>
                  </a:lnTo>
                  <a:lnTo>
                    <a:pt x="5347604" y="4740293"/>
                  </a:lnTo>
                  <a:lnTo>
                    <a:pt x="5360957" y="4712430"/>
                  </a:lnTo>
                  <a:lnTo>
                    <a:pt x="5385885" y="4693240"/>
                  </a:lnTo>
                  <a:lnTo>
                    <a:pt x="5422129" y="4688110"/>
                  </a:lnTo>
                  <a:lnTo>
                    <a:pt x="5422129" y="4687960"/>
                  </a:lnTo>
                  <a:lnTo>
                    <a:pt x="5458539" y="4701548"/>
                  </a:lnTo>
                  <a:lnTo>
                    <a:pt x="5479435" y="4728831"/>
                  </a:lnTo>
                  <a:lnTo>
                    <a:pt x="5485176" y="4762600"/>
                  </a:lnTo>
                  <a:lnTo>
                    <a:pt x="5476124" y="4795647"/>
                  </a:lnTo>
                  <a:lnTo>
                    <a:pt x="5452638" y="4820761"/>
                  </a:lnTo>
                  <a:lnTo>
                    <a:pt x="5415079" y="4830735"/>
                  </a:lnTo>
                  <a:close/>
                </a:path>
                <a:path w="5575934" h="4831080" extrusionOk="0">
                  <a:moveTo>
                    <a:pt x="5089355" y="2845839"/>
                  </a:moveTo>
                  <a:lnTo>
                    <a:pt x="5051783" y="2835879"/>
                  </a:lnTo>
                  <a:lnTo>
                    <a:pt x="5028300" y="2810799"/>
                  </a:lnTo>
                  <a:lnTo>
                    <a:pt x="5019258" y="2777792"/>
                  </a:lnTo>
                  <a:lnTo>
                    <a:pt x="5025011" y="2744054"/>
                  </a:lnTo>
                  <a:lnTo>
                    <a:pt x="5045909" y="2716779"/>
                  </a:lnTo>
                  <a:lnTo>
                    <a:pt x="5082305" y="2703164"/>
                  </a:lnTo>
                  <a:lnTo>
                    <a:pt x="5118510" y="2708336"/>
                  </a:lnTo>
                  <a:lnTo>
                    <a:pt x="5143423" y="2727533"/>
                  </a:lnTo>
                  <a:lnTo>
                    <a:pt x="5156778" y="2755383"/>
                  </a:lnTo>
                  <a:lnTo>
                    <a:pt x="5158312" y="2786512"/>
                  </a:lnTo>
                  <a:lnTo>
                    <a:pt x="5147763" y="2815546"/>
                  </a:lnTo>
                  <a:lnTo>
                    <a:pt x="5124865" y="2837113"/>
                  </a:lnTo>
                  <a:lnTo>
                    <a:pt x="5089355" y="2845839"/>
                  </a:lnTo>
                  <a:close/>
                </a:path>
                <a:path w="5575934" h="4831080" extrusionOk="0">
                  <a:moveTo>
                    <a:pt x="5497563" y="3814402"/>
                  </a:moveTo>
                  <a:close/>
                </a:path>
                <a:path w="5575934" h="4831080" extrusionOk="0">
                  <a:moveTo>
                    <a:pt x="5504654" y="3957061"/>
                  </a:moveTo>
                  <a:lnTo>
                    <a:pt x="5467099" y="3947116"/>
                  </a:lnTo>
                  <a:lnTo>
                    <a:pt x="5443621" y="3922033"/>
                  </a:lnTo>
                  <a:lnTo>
                    <a:pt x="5434576" y="3889015"/>
                  </a:lnTo>
                  <a:lnTo>
                    <a:pt x="5440321" y="3855265"/>
                  </a:lnTo>
                  <a:lnTo>
                    <a:pt x="5461212" y="3827988"/>
                  </a:lnTo>
                  <a:lnTo>
                    <a:pt x="5497563" y="3814402"/>
                  </a:lnTo>
                  <a:lnTo>
                    <a:pt x="5533741" y="3819537"/>
                  </a:lnTo>
                  <a:lnTo>
                    <a:pt x="5558709" y="3838732"/>
                  </a:lnTo>
                  <a:lnTo>
                    <a:pt x="5572096" y="3866590"/>
                  </a:lnTo>
                  <a:lnTo>
                    <a:pt x="5573644" y="3897732"/>
                  </a:lnTo>
                  <a:lnTo>
                    <a:pt x="5563093" y="3926777"/>
                  </a:lnTo>
                  <a:lnTo>
                    <a:pt x="5540183" y="3948347"/>
                  </a:lnTo>
                  <a:lnTo>
                    <a:pt x="5504654" y="3957061"/>
                  </a:lnTo>
                  <a:close/>
                </a:path>
                <a:path w="5575934" h="4831080" extrusionOk="0">
                  <a:moveTo>
                    <a:pt x="5362145" y="1701369"/>
                  </a:moveTo>
                  <a:close/>
                </a:path>
                <a:path w="5575934" h="4831080" extrusionOk="0">
                  <a:moveTo>
                    <a:pt x="5369204" y="1844028"/>
                  </a:moveTo>
                  <a:lnTo>
                    <a:pt x="5331642" y="1834066"/>
                  </a:lnTo>
                  <a:lnTo>
                    <a:pt x="5308167" y="1808977"/>
                  </a:lnTo>
                  <a:lnTo>
                    <a:pt x="5299130" y="1775963"/>
                  </a:lnTo>
                  <a:lnTo>
                    <a:pt x="5304884" y="1742222"/>
                  </a:lnTo>
                  <a:lnTo>
                    <a:pt x="5325783" y="1714953"/>
                  </a:lnTo>
                  <a:lnTo>
                    <a:pt x="5362145" y="1701369"/>
                  </a:lnTo>
                  <a:lnTo>
                    <a:pt x="5398338" y="1706530"/>
                  </a:lnTo>
                  <a:lnTo>
                    <a:pt x="5423295" y="1725738"/>
                  </a:lnTo>
                  <a:lnTo>
                    <a:pt x="5436669" y="1753602"/>
                  </a:lnTo>
                  <a:lnTo>
                    <a:pt x="5438204" y="1784742"/>
                  </a:lnTo>
                  <a:lnTo>
                    <a:pt x="5427643" y="1813779"/>
                  </a:lnTo>
                  <a:lnTo>
                    <a:pt x="5404728" y="1835334"/>
                  </a:lnTo>
                  <a:lnTo>
                    <a:pt x="5369204" y="1844028"/>
                  </a:lnTo>
                  <a:close/>
                </a:path>
                <a:path w="5575934" h="4831080" extrusionOk="0">
                  <a:moveTo>
                    <a:pt x="3595283" y="3271288"/>
                  </a:moveTo>
                  <a:lnTo>
                    <a:pt x="3559748" y="3262559"/>
                  </a:lnTo>
                  <a:lnTo>
                    <a:pt x="3536822" y="3240986"/>
                  </a:lnTo>
                  <a:lnTo>
                    <a:pt x="3526246" y="3211945"/>
                  </a:lnTo>
                  <a:lnTo>
                    <a:pt x="3527762" y="3180811"/>
                  </a:lnTo>
                  <a:lnTo>
                    <a:pt x="3541112" y="3152960"/>
                  </a:lnTo>
                  <a:lnTo>
                    <a:pt x="3566038" y="3133769"/>
                  </a:lnTo>
                  <a:lnTo>
                    <a:pt x="3602283" y="3128613"/>
                  </a:lnTo>
                  <a:lnTo>
                    <a:pt x="3638761" y="3142211"/>
                  </a:lnTo>
                  <a:lnTo>
                    <a:pt x="3659690" y="3169481"/>
                  </a:lnTo>
                  <a:lnTo>
                    <a:pt x="3665439" y="3203222"/>
                  </a:lnTo>
                  <a:lnTo>
                    <a:pt x="3656375" y="3236237"/>
                  </a:lnTo>
                  <a:lnTo>
                    <a:pt x="3632867" y="3261325"/>
                  </a:lnTo>
                  <a:lnTo>
                    <a:pt x="3595283" y="3271288"/>
                  </a:lnTo>
                  <a:close/>
                </a:path>
                <a:path w="5575934" h="4831080" extrusionOk="0">
                  <a:moveTo>
                    <a:pt x="3205009" y="1565116"/>
                  </a:moveTo>
                  <a:lnTo>
                    <a:pt x="3167454" y="1555134"/>
                  </a:lnTo>
                  <a:lnTo>
                    <a:pt x="3143977" y="1530034"/>
                  </a:lnTo>
                  <a:lnTo>
                    <a:pt x="3134937" y="1497015"/>
                  </a:lnTo>
                  <a:lnTo>
                    <a:pt x="3140690" y="1463278"/>
                  </a:lnTo>
                  <a:lnTo>
                    <a:pt x="3161595" y="1436021"/>
                  </a:lnTo>
                  <a:lnTo>
                    <a:pt x="3198009" y="1422444"/>
                  </a:lnTo>
                  <a:lnTo>
                    <a:pt x="3234260" y="1427600"/>
                  </a:lnTo>
                  <a:lnTo>
                    <a:pt x="3259202" y="1446798"/>
                  </a:lnTo>
                  <a:lnTo>
                    <a:pt x="3272570" y="1474656"/>
                  </a:lnTo>
                  <a:lnTo>
                    <a:pt x="3274099" y="1505796"/>
                  </a:lnTo>
                  <a:lnTo>
                    <a:pt x="3263525" y="1534839"/>
                  </a:lnTo>
                  <a:lnTo>
                    <a:pt x="3240583" y="1556406"/>
                  </a:lnTo>
                  <a:lnTo>
                    <a:pt x="3205009" y="1565116"/>
                  </a:lnTo>
                  <a:close/>
                </a:path>
                <a:path w="5575934" h="4831080" extrusionOk="0">
                  <a:moveTo>
                    <a:pt x="3113134" y="3472112"/>
                  </a:moveTo>
                  <a:lnTo>
                    <a:pt x="3075579" y="3462150"/>
                  </a:lnTo>
                  <a:lnTo>
                    <a:pt x="3052101" y="3437061"/>
                  </a:lnTo>
                  <a:lnTo>
                    <a:pt x="3043056" y="3404047"/>
                  </a:lnTo>
                  <a:lnTo>
                    <a:pt x="3048801" y="3370305"/>
                  </a:lnTo>
                  <a:lnTo>
                    <a:pt x="3069691" y="3343036"/>
                  </a:lnTo>
                  <a:lnTo>
                    <a:pt x="3106084" y="3329438"/>
                  </a:lnTo>
                  <a:lnTo>
                    <a:pt x="3142371" y="3334611"/>
                  </a:lnTo>
                  <a:lnTo>
                    <a:pt x="3167335" y="3353811"/>
                  </a:lnTo>
                  <a:lnTo>
                    <a:pt x="3180714" y="3381664"/>
                  </a:lnTo>
                  <a:lnTo>
                    <a:pt x="3182246" y="3412796"/>
                  </a:lnTo>
                  <a:lnTo>
                    <a:pt x="3171668" y="3441831"/>
                  </a:lnTo>
                  <a:lnTo>
                    <a:pt x="3148718" y="3463394"/>
                  </a:lnTo>
                  <a:lnTo>
                    <a:pt x="3113134" y="3472112"/>
                  </a:lnTo>
                  <a:close/>
                </a:path>
                <a:path w="5575934" h="4831080" extrusionOk="0">
                  <a:moveTo>
                    <a:pt x="3340358" y="4584610"/>
                  </a:moveTo>
                  <a:lnTo>
                    <a:pt x="3302800" y="4574665"/>
                  </a:lnTo>
                  <a:lnTo>
                    <a:pt x="3279314" y="4549582"/>
                  </a:lnTo>
                  <a:lnTo>
                    <a:pt x="3270262" y="4516563"/>
                  </a:lnTo>
                  <a:lnTo>
                    <a:pt x="3276003" y="4482814"/>
                  </a:lnTo>
                  <a:lnTo>
                    <a:pt x="3296899" y="4455537"/>
                  </a:lnTo>
                  <a:lnTo>
                    <a:pt x="3333309" y="4441935"/>
                  </a:lnTo>
                  <a:lnTo>
                    <a:pt x="3369589" y="4447111"/>
                  </a:lnTo>
                  <a:lnTo>
                    <a:pt x="3394568" y="4466318"/>
                  </a:lnTo>
                  <a:lnTo>
                    <a:pt x="3407973" y="4494178"/>
                  </a:lnTo>
                  <a:lnTo>
                    <a:pt x="3409528" y="4525315"/>
                  </a:lnTo>
                  <a:lnTo>
                    <a:pt x="3398961" y="4554350"/>
                  </a:lnTo>
                  <a:lnTo>
                    <a:pt x="3375995" y="4575908"/>
                  </a:lnTo>
                  <a:lnTo>
                    <a:pt x="3340358" y="4584610"/>
                  </a:lnTo>
                  <a:close/>
                </a:path>
                <a:path w="5575934" h="4831080" extrusionOk="0">
                  <a:moveTo>
                    <a:pt x="3112134" y="541568"/>
                  </a:moveTo>
                  <a:lnTo>
                    <a:pt x="3074579" y="531588"/>
                  </a:lnTo>
                  <a:lnTo>
                    <a:pt x="3051103" y="506495"/>
                  </a:lnTo>
                  <a:lnTo>
                    <a:pt x="3042062" y="473483"/>
                  </a:lnTo>
                  <a:lnTo>
                    <a:pt x="3047816" y="439749"/>
                  </a:lnTo>
                  <a:lnTo>
                    <a:pt x="3068720" y="412487"/>
                  </a:lnTo>
                  <a:lnTo>
                    <a:pt x="3105134" y="398893"/>
                  </a:lnTo>
                  <a:lnTo>
                    <a:pt x="3141373" y="404065"/>
                  </a:lnTo>
                  <a:lnTo>
                    <a:pt x="3166318" y="423268"/>
                  </a:lnTo>
                  <a:lnTo>
                    <a:pt x="3179697" y="451125"/>
                  </a:lnTo>
                  <a:lnTo>
                    <a:pt x="3181240" y="482261"/>
                  </a:lnTo>
                  <a:lnTo>
                    <a:pt x="3170674" y="511298"/>
                  </a:lnTo>
                  <a:lnTo>
                    <a:pt x="3147729" y="532859"/>
                  </a:lnTo>
                  <a:lnTo>
                    <a:pt x="3112134" y="541568"/>
                  </a:lnTo>
                  <a:close/>
                </a:path>
                <a:path w="5575934" h="4831080" extrusionOk="0">
                  <a:moveTo>
                    <a:pt x="3869057" y="3943236"/>
                  </a:moveTo>
                  <a:lnTo>
                    <a:pt x="3831494" y="3933291"/>
                  </a:lnTo>
                  <a:lnTo>
                    <a:pt x="3808013" y="3908208"/>
                  </a:lnTo>
                  <a:lnTo>
                    <a:pt x="3798970" y="3875190"/>
                  </a:lnTo>
                  <a:lnTo>
                    <a:pt x="3804719" y="3841440"/>
                  </a:lnTo>
                  <a:lnTo>
                    <a:pt x="3825613" y="3814163"/>
                  </a:lnTo>
                  <a:lnTo>
                    <a:pt x="3862007" y="3800562"/>
                  </a:lnTo>
                  <a:lnTo>
                    <a:pt x="3898277" y="3805728"/>
                  </a:lnTo>
                  <a:lnTo>
                    <a:pt x="3923232" y="3824929"/>
                  </a:lnTo>
                  <a:lnTo>
                    <a:pt x="3936609" y="3852786"/>
                  </a:lnTo>
                  <a:lnTo>
                    <a:pt x="3938143" y="3883922"/>
                  </a:lnTo>
                  <a:lnTo>
                    <a:pt x="3927572" y="3912961"/>
                  </a:lnTo>
                  <a:lnTo>
                    <a:pt x="3904631" y="3934525"/>
                  </a:lnTo>
                  <a:lnTo>
                    <a:pt x="3869057" y="3943236"/>
                  </a:lnTo>
                  <a:close/>
                </a:path>
                <a:path w="5575934" h="4831080" extrusionOk="0">
                  <a:moveTo>
                    <a:pt x="3892482" y="456096"/>
                  </a:moveTo>
                  <a:lnTo>
                    <a:pt x="3854927" y="446153"/>
                  </a:lnTo>
                  <a:lnTo>
                    <a:pt x="3831449" y="421077"/>
                  </a:lnTo>
                  <a:lnTo>
                    <a:pt x="3822404" y="388066"/>
                  </a:lnTo>
                  <a:lnTo>
                    <a:pt x="3828149" y="354321"/>
                  </a:lnTo>
                  <a:lnTo>
                    <a:pt x="3849040" y="327040"/>
                  </a:lnTo>
                  <a:lnTo>
                    <a:pt x="3885432" y="313424"/>
                  </a:lnTo>
                  <a:lnTo>
                    <a:pt x="3921719" y="318662"/>
                  </a:lnTo>
                  <a:lnTo>
                    <a:pt x="3946683" y="337906"/>
                  </a:lnTo>
                  <a:lnTo>
                    <a:pt x="3960063" y="365780"/>
                  </a:lnTo>
                  <a:lnTo>
                    <a:pt x="3961595" y="396910"/>
                  </a:lnTo>
                  <a:lnTo>
                    <a:pt x="3951017" y="425923"/>
                  </a:lnTo>
                  <a:lnTo>
                    <a:pt x="3928067" y="447443"/>
                  </a:lnTo>
                  <a:lnTo>
                    <a:pt x="3892482" y="456096"/>
                  </a:lnTo>
                  <a:close/>
                </a:path>
                <a:path w="5575934" h="4831080" extrusionOk="0">
                  <a:moveTo>
                    <a:pt x="2777385" y="4374836"/>
                  </a:moveTo>
                  <a:lnTo>
                    <a:pt x="2738468" y="4364095"/>
                  </a:lnTo>
                  <a:lnTo>
                    <a:pt x="2715118" y="4337638"/>
                  </a:lnTo>
                  <a:lnTo>
                    <a:pt x="2707335" y="4303323"/>
                  </a:lnTo>
                  <a:lnTo>
                    <a:pt x="2715118" y="4269008"/>
                  </a:lnTo>
                  <a:lnTo>
                    <a:pt x="2738468" y="4242551"/>
                  </a:lnTo>
                  <a:lnTo>
                    <a:pt x="2777385" y="4231811"/>
                  </a:lnTo>
                  <a:lnTo>
                    <a:pt x="2816308" y="4242572"/>
                  </a:lnTo>
                  <a:lnTo>
                    <a:pt x="2839657" y="4269041"/>
                  </a:lnTo>
                  <a:lnTo>
                    <a:pt x="2847434" y="4303361"/>
                  </a:lnTo>
                  <a:lnTo>
                    <a:pt x="2839646" y="4337672"/>
                  </a:lnTo>
                  <a:lnTo>
                    <a:pt x="2816294" y="4364116"/>
                  </a:lnTo>
                  <a:lnTo>
                    <a:pt x="2777385" y="4374836"/>
                  </a:lnTo>
                  <a:close/>
                </a:path>
                <a:path w="5575934" h="4831080" extrusionOk="0">
                  <a:moveTo>
                    <a:pt x="4227732" y="4676710"/>
                  </a:moveTo>
                  <a:lnTo>
                    <a:pt x="4192197" y="4668026"/>
                  </a:lnTo>
                  <a:lnTo>
                    <a:pt x="4169270" y="4646467"/>
                  </a:lnTo>
                  <a:lnTo>
                    <a:pt x="4158694" y="4617418"/>
                  </a:lnTo>
                  <a:lnTo>
                    <a:pt x="4160210" y="4586269"/>
                  </a:lnTo>
                  <a:lnTo>
                    <a:pt x="4173561" y="4558405"/>
                  </a:lnTo>
                  <a:lnTo>
                    <a:pt x="4198487" y="4539215"/>
                  </a:lnTo>
                  <a:lnTo>
                    <a:pt x="4234732" y="4534085"/>
                  </a:lnTo>
                  <a:lnTo>
                    <a:pt x="4271145" y="4547652"/>
                  </a:lnTo>
                  <a:lnTo>
                    <a:pt x="4292050" y="4574918"/>
                  </a:lnTo>
                  <a:lnTo>
                    <a:pt x="4297803" y="4608669"/>
                  </a:lnTo>
                  <a:lnTo>
                    <a:pt x="4288763" y="4641694"/>
                  </a:lnTo>
                  <a:lnTo>
                    <a:pt x="4265287" y="4666779"/>
                  </a:lnTo>
                  <a:lnTo>
                    <a:pt x="4227732" y="4676710"/>
                  </a:lnTo>
                  <a:close/>
                </a:path>
                <a:path w="5575934" h="4831080" extrusionOk="0">
                  <a:moveTo>
                    <a:pt x="4422556" y="1196874"/>
                  </a:moveTo>
                  <a:lnTo>
                    <a:pt x="4387022" y="1188163"/>
                  </a:lnTo>
                  <a:lnTo>
                    <a:pt x="4364095" y="1166596"/>
                  </a:lnTo>
                  <a:lnTo>
                    <a:pt x="4353519" y="1137552"/>
                  </a:lnTo>
                  <a:lnTo>
                    <a:pt x="4355035" y="1106412"/>
                  </a:lnTo>
                  <a:lnTo>
                    <a:pt x="4368385" y="1078553"/>
                  </a:lnTo>
                  <a:lnTo>
                    <a:pt x="4393312" y="1059356"/>
                  </a:lnTo>
                  <a:lnTo>
                    <a:pt x="4429556" y="1054200"/>
                  </a:lnTo>
                  <a:lnTo>
                    <a:pt x="4465970" y="1067798"/>
                  </a:lnTo>
                  <a:lnTo>
                    <a:pt x="4486875" y="1095067"/>
                  </a:lnTo>
                  <a:lnTo>
                    <a:pt x="4492628" y="1128809"/>
                  </a:lnTo>
                  <a:lnTo>
                    <a:pt x="4483588" y="1161824"/>
                  </a:lnTo>
                  <a:lnTo>
                    <a:pt x="4460111" y="1186912"/>
                  </a:lnTo>
                  <a:lnTo>
                    <a:pt x="4422556" y="1196874"/>
                  </a:lnTo>
                  <a:close/>
                </a:path>
              </a:pathLst>
            </a:custGeom>
            <a:solidFill>
              <a:srgbClr val="004491">
                <a:alpha val="4310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39" name="Google Shape;139;g9aed4ec4b9_1_44"/>
          <p:cNvSpPr txBox="1">
            <a:spLocks noGrp="1"/>
          </p:cNvSpPr>
          <p:nvPr>
            <p:ph type="title"/>
          </p:nvPr>
        </p:nvSpPr>
        <p:spPr>
          <a:xfrm>
            <a:off x="2370100" y="0"/>
            <a:ext cx="35979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aseline="30000">
                <a:solidFill>
                  <a:srgbClr val="0044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Diagram</a:t>
            </a:r>
            <a:endParaRPr sz="5700" baseline="30000">
              <a:solidFill>
                <a:srgbClr val="00449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0" name="Google Shape;140;g9aed4ec4b9_1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9703" y="516200"/>
            <a:ext cx="3478300" cy="449358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9aed4ec4b9_1_44"/>
          <p:cNvSpPr txBox="1"/>
          <p:nvPr/>
        </p:nvSpPr>
        <p:spPr>
          <a:xfrm>
            <a:off x="74484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2" name="Google Shape;142;g9aed4ec4b9_1_44"/>
          <p:cNvSpPr txBox="1"/>
          <p:nvPr/>
        </p:nvSpPr>
        <p:spPr>
          <a:xfrm>
            <a:off x="8689700" y="4701450"/>
            <a:ext cx="285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7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3" name="Google Shape;143;g9aed4ec4b9_1_44"/>
          <p:cNvSpPr txBox="1"/>
          <p:nvPr/>
        </p:nvSpPr>
        <p:spPr>
          <a:xfrm>
            <a:off x="7275" y="4572000"/>
            <a:ext cx="86793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4" name="Google Shape;144;g9aed4ec4b9_1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g9aed4ec4b9_0_42"/>
          <p:cNvGrpSpPr/>
          <p:nvPr/>
        </p:nvGrpSpPr>
        <p:grpSpPr>
          <a:xfrm>
            <a:off x="-40200" y="0"/>
            <a:ext cx="9144000" cy="5143500"/>
            <a:chOff x="0" y="0"/>
            <a:chExt cx="9144000" cy="5143500"/>
          </a:xfrm>
        </p:grpSpPr>
        <p:sp>
          <p:nvSpPr>
            <p:cNvPr id="150" name="Google Shape;150;g9aed4ec4b9_0_42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" name="Google Shape;151;g9aed4ec4b9_0_42"/>
            <p:cNvSpPr/>
            <p:nvPr/>
          </p:nvSpPr>
          <p:spPr>
            <a:xfrm>
              <a:off x="3078593" y="0"/>
              <a:ext cx="6065400" cy="5143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" name="Google Shape;152;g9aed4ec4b9_0_42"/>
            <p:cNvSpPr/>
            <p:nvPr/>
          </p:nvSpPr>
          <p:spPr>
            <a:xfrm>
              <a:off x="3404127" y="210929"/>
              <a:ext cx="5575934" cy="4831080"/>
            </a:xfrm>
            <a:custGeom>
              <a:avLst/>
              <a:gdLst/>
              <a:ahLst/>
              <a:cxnLst/>
              <a:rect l="l" t="t" r="r" b="b"/>
              <a:pathLst>
                <a:path w="5575934" h="4831080" extrusionOk="0">
                  <a:moveTo>
                    <a:pt x="1666737" y="3921911"/>
                  </a:moveTo>
                  <a:lnTo>
                    <a:pt x="1629185" y="3911949"/>
                  </a:lnTo>
                  <a:lnTo>
                    <a:pt x="1605717" y="3886861"/>
                  </a:lnTo>
                  <a:lnTo>
                    <a:pt x="1596684" y="3853846"/>
                  </a:lnTo>
                  <a:lnTo>
                    <a:pt x="1602441" y="3820104"/>
                  </a:lnTo>
                  <a:lnTo>
                    <a:pt x="1623340" y="3792835"/>
                  </a:lnTo>
                  <a:lnTo>
                    <a:pt x="1659737" y="3779237"/>
                  </a:lnTo>
                  <a:lnTo>
                    <a:pt x="1696005" y="3784428"/>
                  </a:lnTo>
                  <a:lnTo>
                    <a:pt x="1720956" y="3803641"/>
                  </a:lnTo>
                  <a:lnTo>
                    <a:pt x="1734326" y="3831500"/>
                  </a:lnTo>
                  <a:lnTo>
                    <a:pt x="1735853" y="3862632"/>
                  </a:lnTo>
                  <a:lnTo>
                    <a:pt x="1725272" y="3891660"/>
                  </a:lnTo>
                  <a:lnTo>
                    <a:pt x="1702321" y="3913212"/>
                  </a:lnTo>
                  <a:lnTo>
                    <a:pt x="1666737" y="3921911"/>
                  </a:lnTo>
                  <a:close/>
                </a:path>
                <a:path w="5575934" h="4831080" extrusionOk="0">
                  <a:moveTo>
                    <a:pt x="1369087" y="854563"/>
                  </a:moveTo>
                  <a:lnTo>
                    <a:pt x="1331536" y="844600"/>
                  </a:lnTo>
                  <a:lnTo>
                    <a:pt x="1308067" y="819512"/>
                  </a:lnTo>
                  <a:lnTo>
                    <a:pt x="1299034" y="786497"/>
                  </a:lnTo>
                  <a:lnTo>
                    <a:pt x="1304791" y="752755"/>
                  </a:lnTo>
                  <a:lnTo>
                    <a:pt x="1325691" y="725486"/>
                  </a:lnTo>
                  <a:lnTo>
                    <a:pt x="1362087" y="711888"/>
                  </a:lnTo>
                  <a:lnTo>
                    <a:pt x="1398358" y="717062"/>
                  </a:lnTo>
                  <a:lnTo>
                    <a:pt x="1423315" y="736271"/>
                  </a:lnTo>
                  <a:lnTo>
                    <a:pt x="1436693" y="764135"/>
                  </a:lnTo>
                  <a:lnTo>
                    <a:pt x="1438225" y="795275"/>
                  </a:lnTo>
                  <a:lnTo>
                    <a:pt x="1427645" y="824313"/>
                  </a:lnTo>
                  <a:lnTo>
                    <a:pt x="1404688" y="845868"/>
                  </a:lnTo>
                  <a:lnTo>
                    <a:pt x="1369087" y="854563"/>
                  </a:lnTo>
                  <a:close/>
                </a:path>
                <a:path w="5575934" h="4831080" extrusionOk="0">
                  <a:moveTo>
                    <a:pt x="1242843" y="4610381"/>
                  </a:moveTo>
                  <a:lnTo>
                    <a:pt x="1242988" y="4610360"/>
                  </a:lnTo>
                  <a:lnTo>
                    <a:pt x="1242843" y="4610381"/>
                  </a:lnTo>
                  <a:close/>
                </a:path>
                <a:path w="5575934" h="4831080" extrusionOk="0">
                  <a:moveTo>
                    <a:pt x="1235963" y="4752985"/>
                  </a:moveTo>
                  <a:lnTo>
                    <a:pt x="1200436" y="4744304"/>
                  </a:lnTo>
                  <a:lnTo>
                    <a:pt x="1177513" y="4722750"/>
                  </a:lnTo>
                  <a:lnTo>
                    <a:pt x="1166938" y="4693709"/>
                  </a:lnTo>
                  <a:lnTo>
                    <a:pt x="1168454" y="4662565"/>
                  </a:lnTo>
                  <a:lnTo>
                    <a:pt x="1181805" y="4634702"/>
                  </a:lnTo>
                  <a:lnTo>
                    <a:pt x="1206735" y="4615505"/>
                  </a:lnTo>
                  <a:lnTo>
                    <a:pt x="1242843" y="4610381"/>
                  </a:lnTo>
                  <a:lnTo>
                    <a:pt x="1279206" y="4623927"/>
                  </a:lnTo>
                  <a:lnTo>
                    <a:pt x="1300124" y="4651192"/>
                  </a:lnTo>
                  <a:lnTo>
                    <a:pt x="1305900" y="4684944"/>
                  </a:lnTo>
                  <a:lnTo>
                    <a:pt x="1296893" y="4717969"/>
                  </a:lnTo>
                  <a:lnTo>
                    <a:pt x="1273461" y="4743054"/>
                  </a:lnTo>
                  <a:lnTo>
                    <a:pt x="1235963" y="4752985"/>
                  </a:lnTo>
                  <a:close/>
                </a:path>
                <a:path w="5575934" h="4831080" extrusionOk="0">
                  <a:moveTo>
                    <a:pt x="1325887" y="3087388"/>
                  </a:moveTo>
                  <a:lnTo>
                    <a:pt x="1290371" y="3078689"/>
                  </a:lnTo>
                  <a:lnTo>
                    <a:pt x="1267458" y="3057123"/>
                  </a:lnTo>
                  <a:lnTo>
                    <a:pt x="1256891" y="3028075"/>
                  </a:lnTo>
                  <a:lnTo>
                    <a:pt x="1258412" y="2996931"/>
                  </a:lnTo>
                  <a:lnTo>
                    <a:pt x="1271765" y="2969075"/>
                  </a:lnTo>
                  <a:lnTo>
                    <a:pt x="1296693" y="2949890"/>
                  </a:lnTo>
                  <a:lnTo>
                    <a:pt x="1332937" y="2944763"/>
                  </a:lnTo>
                  <a:lnTo>
                    <a:pt x="1369347" y="2958384"/>
                  </a:lnTo>
                  <a:lnTo>
                    <a:pt x="1390243" y="2985701"/>
                  </a:lnTo>
                  <a:lnTo>
                    <a:pt x="1395984" y="3019488"/>
                  </a:lnTo>
                  <a:lnTo>
                    <a:pt x="1386932" y="3052517"/>
                  </a:lnTo>
                  <a:lnTo>
                    <a:pt x="1363446" y="3077559"/>
                  </a:lnTo>
                  <a:lnTo>
                    <a:pt x="1325887" y="3087388"/>
                  </a:lnTo>
                  <a:close/>
                </a:path>
                <a:path w="5575934" h="4831080" extrusionOk="0">
                  <a:moveTo>
                    <a:pt x="2010611" y="2434689"/>
                  </a:moveTo>
                  <a:lnTo>
                    <a:pt x="1973056" y="2424727"/>
                  </a:lnTo>
                  <a:lnTo>
                    <a:pt x="1949578" y="2399639"/>
                  </a:lnTo>
                  <a:lnTo>
                    <a:pt x="1940533" y="2366624"/>
                  </a:lnTo>
                  <a:lnTo>
                    <a:pt x="1946278" y="2332882"/>
                  </a:lnTo>
                  <a:lnTo>
                    <a:pt x="1967169" y="2305613"/>
                  </a:lnTo>
                  <a:lnTo>
                    <a:pt x="2003561" y="2292015"/>
                  </a:lnTo>
                  <a:lnTo>
                    <a:pt x="2039831" y="2297190"/>
                  </a:lnTo>
                  <a:lnTo>
                    <a:pt x="2064786" y="2316396"/>
                  </a:lnTo>
                  <a:lnTo>
                    <a:pt x="2078163" y="2344256"/>
                  </a:lnTo>
                  <a:lnTo>
                    <a:pt x="2079697" y="2375393"/>
                  </a:lnTo>
                  <a:lnTo>
                    <a:pt x="2069126" y="2404429"/>
                  </a:lnTo>
                  <a:lnTo>
                    <a:pt x="2046185" y="2425987"/>
                  </a:lnTo>
                  <a:lnTo>
                    <a:pt x="2010611" y="2434689"/>
                  </a:lnTo>
                  <a:close/>
                </a:path>
                <a:path w="5575934" h="4831080" extrusionOk="0">
                  <a:moveTo>
                    <a:pt x="2289386" y="2551064"/>
                  </a:moveTo>
                  <a:lnTo>
                    <a:pt x="2251810" y="2541102"/>
                  </a:lnTo>
                  <a:lnTo>
                    <a:pt x="2228319" y="2516013"/>
                  </a:lnTo>
                  <a:lnTo>
                    <a:pt x="2219270" y="2482999"/>
                  </a:lnTo>
                  <a:lnTo>
                    <a:pt x="2225019" y="2449257"/>
                  </a:lnTo>
                  <a:lnTo>
                    <a:pt x="2245922" y="2421987"/>
                  </a:lnTo>
                  <a:lnTo>
                    <a:pt x="2282336" y="2408389"/>
                  </a:lnTo>
                  <a:lnTo>
                    <a:pt x="2318590" y="2413553"/>
                  </a:lnTo>
                  <a:lnTo>
                    <a:pt x="2343539" y="2432748"/>
                  </a:lnTo>
                  <a:lnTo>
                    <a:pt x="2356916" y="2460598"/>
                  </a:lnTo>
                  <a:lnTo>
                    <a:pt x="2358456" y="2491729"/>
                  </a:lnTo>
                  <a:lnTo>
                    <a:pt x="2347892" y="2520767"/>
                  </a:lnTo>
                  <a:lnTo>
                    <a:pt x="2324957" y="2542337"/>
                  </a:lnTo>
                  <a:lnTo>
                    <a:pt x="2289386" y="2551064"/>
                  </a:lnTo>
                  <a:close/>
                </a:path>
                <a:path w="5575934" h="4831080" extrusionOk="0">
                  <a:moveTo>
                    <a:pt x="2612560" y="900562"/>
                  </a:moveTo>
                  <a:lnTo>
                    <a:pt x="2576986" y="891836"/>
                  </a:lnTo>
                  <a:lnTo>
                    <a:pt x="2554045" y="870264"/>
                  </a:lnTo>
                  <a:lnTo>
                    <a:pt x="2543472" y="841221"/>
                  </a:lnTo>
                  <a:lnTo>
                    <a:pt x="2545004" y="810086"/>
                  </a:lnTo>
                  <a:lnTo>
                    <a:pt x="2558376" y="782235"/>
                  </a:lnTo>
                  <a:lnTo>
                    <a:pt x="2583324" y="763044"/>
                  </a:lnTo>
                  <a:lnTo>
                    <a:pt x="2619585" y="757890"/>
                  </a:lnTo>
                  <a:lnTo>
                    <a:pt x="2655999" y="771487"/>
                  </a:lnTo>
                  <a:lnTo>
                    <a:pt x="2676902" y="798756"/>
                  </a:lnTo>
                  <a:lnTo>
                    <a:pt x="2682654" y="832497"/>
                  </a:lnTo>
                  <a:lnTo>
                    <a:pt x="2673609" y="865512"/>
                  </a:lnTo>
                  <a:lnTo>
                    <a:pt x="2650125" y="890600"/>
                  </a:lnTo>
                  <a:lnTo>
                    <a:pt x="2612560" y="900562"/>
                  </a:lnTo>
                  <a:close/>
                </a:path>
                <a:path w="5575934" h="4831080" extrusionOk="0">
                  <a:moveTo>
                    <a:pt x="2631635" y="3813437"/>
                  </a:moveTo>
                  <a:lnTo>
                    <a:pt x="2596100" y="3804725"/>
                  </a:lnTo>
                  <a:lnTo>
                    <a:pt x="2573174" y="3783162"/>
                  </a:lnTo>
                  <a:lnTo>
                    <a:pt x="2562597" y="3754123"/>
                  </a:lnTo>
                  <a:lnTo>
                    <a:pt x="2564113" y="3722986"/>
                  </a:lnTo>
                  <a:lnTo>
                    <a:pt x="2577464" y="3695129"/>
                  </a:lnTo>
                  <a:lnTo>
                    <a:pt x="2602390" y="3675928"/>
                  </a:lnTo>
                  <a:lnTo>
                    <a:pt x="2638635" y="3670762"/>
                  </a:lnTo>
                  <a:lnTo>
                    <a:pt x="2675052" y="3684377"/>
                  </a:lnTo>
                  <a:lnTo>
                    <a:pt x="2695964" y="3711652"/>
                  </a:lnTo>
                  <a:lnTo>
                    <a:pt x="2701725" y="3745390"/>
                  </a:lnTo>
                  <a:lnTo>
                    <a:pt x="2692688" y="3778397"/>
                  </a:lnTo>
                  <a:lnTo>
                    <a:pt x="2669207" y="3803478"/>
                  </a:lnTo>
                  <a:lnTo>
                    <a:pt x="2631635" y="3813437"/>
                  </a:lnTo>
                  <a:close/>
                </a:path>
                <a:path w="5575934" h="4831080" extrusionOk="0">
                  <a:moveTo>
                    <a:pt x="1873486" y="4374886"/>
                  </a:moveTo>
                  <a:lnTo>
                    <a:pt x="1835923" y="4364904"/>
                  </a:lnTo>
                  <a:lnTo>
                    <a:pt x="1812444" y="4339807"/>
                  </a:lnTo>
                  <a:lnTo>
                    <a:pt x="1803405" y="4306792"/>
                  </a:lnTo>
                  <a:lnTo>
                    <a:pt x="1809162" y="4273056"/>
                  </a:lnTo>
                  <a:lnTo>
                    <a:pt x="1830071" y="4245797"/>
                  </a:lnTo>
                  <a:lnTo>
                    <a:pt x="1866486" y="4232211"/>
                  </a:lnTo>
                  <a:lnTo>
                    <a:pt x="1902769" y="4237377"/>
                  </a:lnTo>
                  <a:lnTo>
                    <a:pt x="1927723" y="4256578"/>
                  </a:lnTo>
                  <a:lnTo>
                    <a:pt x="1941089" y="4284435"/>
                  </a:lnTo>
                  <a:lnTo>
                    <a:pt x="1942608" y="4315572"/>
                  </a:lnTo>
                  <a:lnTo>
                    <a:pt x="1932020" y="4344610"/>
                  </a:lnTo>
                  <a:lnTo>
                    <a:pt x="1909066" y="4366174"/>
                  </a:lnTo>
                  <a:lnTo>
                    <a:pt x="1873486" y="4374886"/>
                  </a:lnTo>
                  <a:close/>
                </a:path>
                <a:path w="5575934" h="4831080" extrusionOk="0">
                  <a:moveTo>
                    <a:pt x="937088" y="3271288"/>
                  </a:moveTo>
                  <a:lnTo>
                    <a:pt x="901501" y="3262575"/>
                  </a:lnTo>
                  <a:lnTo>
                    <a:pt x="878560" y="3241008"/>
                  </a:lnTo>
                  <a:lnTo>
                    <a:pt x="867997" y="3211966"/>
                  </a:lnTo>
                  <a:lnTo>
                    <a:pt x="869542" y="3180827"/>
                  </a:lnTo>
                  <a:lnTo>
                    <a:pt x="882927" y="3152969"/>
                  </a:lnTo>
                  <a:lnTo>
                    <a:pt x="907882" y="3133772"/>
                  </a:lnTo>
                  <a:lnTo>
                    <a:pt x="944138" y="3128613"/>
                  </a:lnTo>
                  <a:lnTo>
                    <a:pt x="980552" y="3142232"/>
                  </a:lnTo>
                  <a:lnTo>
                    <a:pt x="1001455" y="3169514"/>
                  </a:lnTo>
                  <a:lnTo>
                    <a:pt x="1007204" y="3203260"/>
                  </a:lnTo>
                  <a:lnTo>
                    <a:pt x="998155" y="3236270"/>
                  </a:lnTo>
                  <a:lnTo>
                    <a:pt x="974664" y="3261346"/>
                  </a:lnTo>
                  <a:lnTo>
                    <a:pt x="937088" y="3271288"/>
                  </a:lnTo>
                  <a:close/>
                </a:path>
                <a:path w="5575934" h="4831080" extrusionOk="0">
                  <a:moveTo>
                    <a:pt x="3201434" y="142671"/>
                  </a:moveTo>
                  <a:lnTo>
                    <a:pt x="3163858" y="132730"/>
                  </a:lnTo>
                  <a:lnTo>
                    <a:pt x="3140367" y="107654"/>
                  </a:lnTo>
                  <a:lnTo>
                    <a:pt x="3131318" y="74643"/>
                  </a:lnTo>
                  <a:lnTo>
                    <a:pt x="3137067" y="40898"/>
                  </a:lnTo>
                  <a:lnTo>
                    <a:pt x="3157970" y="13617"/>
                  </a:lnTo>
                  <a:lnTo>
                    <a:pt x="3194384" y="0"/>
                  </a:lnTo>
                  <a:lnTo>
                    <a:pt x="3230638" y="5168"/>
                  </a:lnTo>
                  <a:lnTo>
                    <a:pt x="3255587" y="24365"/>
                  </a:lnTo>
                  <a:lnTo>
                    <a:pt x="3268964" y="52216"/>
                  </a:lnTo>
                  <a:lnTo>
                    <a:pt x="3270504" y="83346"/>
                  </a:lnTo>
                  <a:lnTo>
                    <a:pt x="3259940" y="112382"/>
                  </a:lnTo>
                  <a:lnTo>
                    <a:pt x="3237005" y="133948"/>
                  </a:lnTo>
                  <a:lnTo>
                    <a:pt x="3201434" y="142671"/>
                  </a:lnTo>
                  <a:close/>
                </a:path>
                <a:path w="5575934" h="4831080" extrusionOk="0">
                  <a:moveTo>
                    <a:pt x="4727731" y="2032750"/>
                  </a:moveTo>
                  <a:lnTo>
                    <a:pt x="4692128" y="2024064"/>
                  </a:lnTo>
                  <a:lnTo>
                    <a:pt x="4669181" y="2002526"/>
                  </a:lnTo>
                  <a:lnTo>
                    <a:pt x="4658618" y="1973509"/>
                  </a:lnTo>
                  <a:lnTo>
                    <a:pt x="4660169" y="1942383"/>
                  </a:lnTo>
                  <a:lnTo>
                    <a:pt x="4673560" y="1914522"/>
                  </a:lnTo>
                  <a:lnTo>
                    <a:pt x="4698521" y="1895295"/>
                  </a:lnTo>
                  <a:lnTo>
                    <a:pt x="4734781" y="1890075"/>
                  </a:lnTo>
                  <a:lnTo>
                    <a:pt x="4771173" y="1903690"/>
                  </a:lnTo>
                  <a:lnTo>
                    <a:pt x="4792064" y="1930964"/>
                  </a:lnTo>
                  <a:lnTo>
                    <a:pt x="4797809" y="1964703"/>
                  </a:lnTo>
                  <a:lnTo>
                    <a:pt x="4788764" y="1997710"/>
                  </a:lnTo>
                  <a:lnTo>
                    <a:pt x="4765286" y="2022791"/>
                  </a:lnTo>
                  <a:lnTo>
                    <a:pt x="4727731" y="2032750"/>
                  </a:lnTo>
                  <a:close/>
                </a:path>
                <a:path w="5575934" h="4831080" extrusionOk="0">
                  <a:moveTo>
                    <a:pt x="2115286" y="543378"/>
                  </a:moveTo>
                  <a:lnTo>
                    <a:pt x="2077734" y="533399"/>
                  </a:lnTo>
                  <a:lnTo>
                    <a:pt x="2054266" y="508306"/>
                  </a:lnTo>
                  <a:lnTo>
                    <a:pt x="2045233" y="475295"/>
                  </a:lnTo>
                  <a:lnTo>
                    <a:pt x="2050990" y="441561"/>
                  </a:lnTo>
                  <a:lnTo>
                    <a:pt x="2071890" y="414300"/>
                  </a:lnTo>
                  <a:lnTo>
                    <a:pt x="2108286" y="400706"/>
                  </a:lnTo>
                  <a:lnTo>
                    <a:pt x="2144521" y="405877"/>
                  </a:lnTo>
                  <a:lnTo>
                    <a:pt x="2169457" y="425080"/>
                  </a:lnTo>
                  <a:lnTo>
                    <a:pt x="2182826" y="452938"/>
                  </a:lnTo>
                  <a:lnTo>
                    <a:pt x="2184360" y="484073"/>
                  </a:lnTo>
                  <a:lnTo>
                    <a:pt x="2173793" y="513109"/>
                  </a:lnTo>
                  <a:lnTo>
                    <a:pt x="2150857" y="534670"/>
                  </a:lnTo>
                  <a:lnTo>
                    <a:pt x="2115286" y="543378"/>
                  </a:lnTo>
                  <a:close/>
                </a:path>
                <a:path w="5575934" h="4831080" extrusionOk="0">
                  <a:moveTo>
                    <a:pt x="5506229" y="2121320"/>
                  </a:moveTo>
                  <a:lnTo>
                    <a:pt x="5468674" y="2111377"/>
                  </a:lnTo>
                  <a:lnTo>
                    <a:pt x="5445196" y="2086301"/>
                  </a:lnTo>
                  <a:lnTo>
                    <a:pt x="5436151" y="2053290"/>
                  </a:lnTo>
                  <a:lnTo>
                    <a:pt x="5441896" y="2019544"/>
                  </a:lnTo>
                  <a:lnTo>
                    <a:pt x="5462787" y="1992263"/>
                  </a:lnTo>
                  <a:lnTo>
                    <a:pt x="5499179" y="1978645"/>
                  </a:lnTo>
                  <a:lnTo>
                    <a:pt x="5535480" y="1983827"/>
                  </a:lnTo>
                  <a:lnTo>
                    <a:pt x="5560448" y="2003024"/>
                  </a:lnTo>
                  <a:lnTo>
                    <a:pt x="5573823" y="2030867"/>
                  </a:lnTo>
                  <a:lnTo>
                    <a:pt x="5575347" y="2061988"/>
                  </a:lnTo>
                  <a:lnTo>
                    <a:pt x="5564761" y="2091016"/>
                  </a:lnTo>
                  <a:lnTo>
                    <a:pt x="5541808" y="2112584"/>
                  </a:lnTo>
                  <a:lnTo>
                    <a:pt x="5506229" y="2121320"/>
                  </a:lnTo>
                  <a:close/>
                </a:path>
                <a:path w="5575934" h="4831080" extrusionOk="0">
                  <a:moveTo>
                    <a:pt x="5504354" y="925875"/>
                  </a:moveTo>
                  <a:lnTo>
                    <a:pt x="5466799" y="915959"/>
                  </a:lnTo>
                  <a:lnTo>
                    <a:pt x="5443321" y="890879"/>
                  </a:lnTo>
                  <a:lnTo>
                    <a:pt x="5434276" y="857851"/>
                  </a:lnTo>
                  <a:lnTo>
                    <a:pt x="5440021" y="824093"/>
                  </a:lnTo>
                  <a:lnTo>
                    <a:pt x="5460912" y="796821"/>
                  </a:lnTo>
                  <a:lnTo>
                    <a:pt x="5497304" y="783250"/>
                  </a:lnTo>
                  <a:lnTo>
                    <a:pt x="5533567" y="788406"/>
                  </a:lnTo>
                  <a:lnTo>
                    <a:pt x="5558522" y="807601"/>
                  </a:lnTo>
                  <a:lnTo>
                    <a:pt x="5571903" y="835457"/>
                  </a:lnTo>
                  <a:lnTo>
                    <a:pt x="5573443" y="866592"/>
                  </a:lnTo>
                  <a:lnTo>
                    <a:pt x="5562876" y="895627"/>
                  </a:lnTo>
                  <a:lnTo>
                    <a:pt x="5539935" y="917181"/>
                  </a:lnTo>
                  <a:lnTo>
                    <a:pt x="5504354" y="925875"/>
                  </a:lnTo>
                  <a:close/>
                </a:path>
                <a:path w="5575934" h="4831080" extrusionOk="0">
                  <a:moveTo>
                    <a:pt x="69915" y="3059163"/>
                  </a:moveTo>
                  <a:lnTo>
                    <a:pt x="32416" y="3049182"/>
                  </a:lnTo>
                  <a:lnTo>
                    <a:pt x="8997" y="3024045"/>
                  </a:lnTo>
                  <a:lnTo>
                    <a:pt x="0" y="2990963"/>
                  </a:lnTo>
                  <a:lnTo>
                    <a:pt x="5767" y="2957149"/>
                  </a:lnTo>
                  <a:lnTo>
                    <a:pt x="26641" y="2929812"/>
                  </a:lnTo>
                  <a:lnTo>
                    <a:pt x="62965" y="2916163"/>
                  </a:lnTo>
                  <a:lnTo>
                    <a:pt x="99189" y="2921349"/>
                  </a:lnTo>
                  <a:lnTo>
                    <a:pt x="124126" y="2940569"/>
                  </a:lnTo>
                  <a:lnTo>
                    <a:pt x="137503" y="2968450"/>
                  </a:lnTo>
                  <a:lnTo>
                    <a:pt x="139046" y="2999622"/>
                  </a:lnTo>
                  <a:lnTo>
                    <a:pt x="128478" y="3028712"/>
                  </a:lnTo>
                  <a:lnTo>
                    <a:pt x="105526" y="3050350"/>
                  </a:lnTo>
                  <a:lnTo>
                    <a:pt x="69915" y="3059163"/>
                  </a:lnTo>
                  <a:close/>
                </a:path>
                <a:path w="5575934" h="4831080" extrusionOk="0">
                  <a:moveTo>
                    <a:pt x="373614" y="4412210"/>
                  </a:moveTo>
                  <a:lnTo>
                    <a:pt x="336063" y="4402250"/>
                  </a:lnTo>
                  <a:lnTo>
                    <a:pt x="312594" y="4377149"/>
                  </a:lnTo>
                  <a:lnTo>
                    <a:pt x="303561" y="4344120"/>
                  </a:lnTo>
                  <a:lnTo>
                    <a:pt x="309318" y="4310372"/>
                  </a:lnTo>
                  <a:lnTo>
                    <a:pt x="330218" y="4283115"/>
                  </a:lnTo>
                  <a:lnTo>
                    <a:pt x="366614" y="4269561"/>
                  </a:lnTo>
                  <a:lnTo>
                    <a:pt x="402883" y="4274806"/>
                  </a:lnTo>
                  <a:lnTo>
                    <a:pt x="427834" y="4294001"/>
                  </a:lnTo>
                  <a:lnTo>
                    <a:pt x="441204" y="4321859"/>
                  </a:lnTo>
                  <a:lnTo>
                    <a:pt x="442731" y="4352996"/>
                  </a:lnTo>
                  <a:lnTo>
                    <a:pt x="432150" y="4382024"/>
                  </a:lnTo>
                  <a:lnTo>
                    <a:pt x="409199" y="4403557"/>
                  </a:lnTo>
                  <a:lnTo>
                    <a:pt x="373614" y="4412210"/>
                  </a:lnTo>
                  <a:close/>
                </a:path>
                <a:path w="5575934" h="4831080" extrusionOk="0">
                  <a:moveTo>
                    <a:pt x="534564" y="3567637"/>
                  </a:moveTo>
                  <a:lnTo>
                    <a:pt x="499045" y="3558903"/>
                  </a:lnTo>
                  <a:lnTo>
                    <a:pt x="476126" y="3537334"/>
                  </a:lnTo>
                  <a:lnTo>
                    <a:pt x="465552" y="3508300"/>
                  </a:lnTo>
                  <a:lnTo>
                    <a:pt x="467068" y="3477173"/>
                  </a:lnTo>
                  <a:lnTo>
                    <a:pt x="480420" y="3449327"/>
                  </a:lnTo>
                  <a:lnTo>
                    <a:pt x="505353" y="3430133"/>
                  </a:lnTo>
                  <a:lnTo>
                    <a:pt x="541614" y="3424962"/>
                  </a:lnTo>
                  <a:lnTo>
                    <a:pt x="578041" y="3438560"/>
                  </a:lnTo>
                  <a:lnTo>
                    <a:pt x="598942" y="3465830"/>
                  </a:lnTo>
                  <a:lnTo>
                    <a:pt x="604680" y="3499572"/>
                  </a:lnTo>
                  <a:lnTo>
                    <a:pt x="595619" y="3532586"/>
                  </a:lnTo>
                  <a:lnTo>
                    <a:pt x="572126" y="3557675"/>
                  </a:lnTo>
                  <a:lnTo>
                    <a:pt x="534564" y="3567637"/>
                  </a:lnTo>
                  <a:close/>
                </a:path>
                <a:path w="5575934" h="4831080" extrusionOk="0">
                  <a:moveTo>
                    <a:pt x="1320363" y="1868148"/>
                  </a:moveTo>
                  <a:lnTo>
                    <a:pt x="1282795" y="1858185"/>
                  </a:lnTo>
                  <a:lnTo>
                    <a:pt x="1259307" y="1833097"/>
                  </a:lnTo>
                  <a:lnTo>
                    <a:pt x="1250256" y="1800083"/>
                  </a:lnTo>
                  <a:lnTo>
                    <a:pt x="1256002" y="1766342"/>
                  </a:lnTo>
                  <a:lnTo>
                    <a:pt x="1276901" y="1739073"/>
                  </a:lnTo>
                  <a:lnTo>
                    <a:pt x="1313313" y="1725476"/>
                  </a:lnTo>
                  <a:lnTo>
                    <a:pt x="1349567" y="1730630"/>
                  </a:lnTo>
                  <a:lnTo>
                    <a:pt x="1374515" y="1749821"/>
                  </a:lnTo>
                  <a:lnTo>
                    <a:pt x="1387893" y="1777673"/>
                  </a:lnTo>
                  <a:lnTo>
                    <a:pt x="1389433" y="1808808"/>
                  </a:lnTo>
                  <a:lnTo>
                    <a:pt x="1378869" y="1837850"/>
                  </a:lnTo>
                  <a:lnTo>
                    <a:pt x="1355934" y="1859422"/>
                  </a:lnTo>
                  <a:lnTo>
                    <a:pt x="1320363" y="1868148"/>
                  </a:lnTo>
                  <a:close/>
                </a:path>
                <a:path w="5575934" h="4831080" extrusionOk="0">
                  <a:moveTo>
                    <a:pt x="551339" y="2639014"/>
                  </a:moveTo>
                  <a:lnTo>
                    <a:pt x="515823" y="2630316"/>
                  </a:lnTo>
                  <a:lnTo>
                    <a:pt x="492910" y="2608753"/>
                  </a:lnTo>
                  <a:lnTo>
                    <a:pt x="482342" y="2579709"/>
                  </a:lnTo>
                  <a:lnTo>
                    <a:pt x="483864" y="2548568"/>
                  </a:lnTo>
                  <a:lnTo>
                    <a:pt x="497217" y="2520711"/>
                  </a:lnTo>
                  <a:lnTo>
                    <a:pt x="522144" y="2501524"/>
                  </a:lnTo>
                  <a:lnTo>
                    <a:pt x="558389" y="2496389"/>
                  </a:lnTo>
                  <a:lnTo>
                    <a:pt x="594820" y="2509975"/>
                  </a:lnTo>
                  <a:lnTo>
                    <a:pt x="615728" y="2537249"/>
                  </a:lnTo>
                  <a:lnTo>
                    <a:pt x="621473" y="2571002"/>
                  </a:lnTo>
                  <a:lnTo>
                    <a:pt x="612417" y="2604021"/>
                  </a:lnTo>
                  <a:lnTo>
                    <a:pt x="588918" y="2629095"/>
                  </a:lnTo>
                  <a:lnTo>
                    <a:pt x="551339" y="2639014"/>
                  </a:lnTo>
                  <a:close/>
                </a:path>
                <a:path w="5575934" h="4831080" extrusionOk="0">
                  <a:moveTo>
                    <a:pt x="3433758" y="4212761"/>
                  </a:moveTo>
                  <a:lnTo>
                    <a:pt x="3398108" y="4204126"/>
                  </a:lnTo>
                  <a:lnTo>
                    <a:pt x="3375138" y="4182606"/>
                  </a:lnTo>
                  <a:lnTo>
                    <a:pt x="3364567" y="4153587"/>
                  </a:lnTo>
                  <a:lnTo>
                    <a:pt x="3366112" y="4122456"/>
                  </a:lnTo>
                  <a:lnTo>
                    <a:pt x="3379489" y="4094600"/>
                  </a:lnTo>
                  <a:lnTo>
                    <a:pt x="3404415" y="4075406"/>
                  </a:lnTo>
                  <a:lnTo>
                    <a:pt x="3440608" y="4070261"/>
                  </a:lnTo>
                  <a:lnTo>
                    <a:pt x="3476967" y="4083848"/>
                  </a:lnTo>
                  <a:lnTo>
                    <a:pt x="3497854" y="4111122"/>
                  </a:lnTo>
                  <a:lnTo>
                    <a:pt x="3503624" y="4144867"/>
                  </a:lnTo>
                  <a:lnTo>
                    <a:pt x="3494629" y="4177867"/>
                  </a:lnTo>
                  <a:lnTo>
                    <a:pt x="3471222" y="4202903"/>
                  </a:lnTo>
                  <a:lnTo>
                    <a:pt x="3433758" y="4212761"/>
                  </a:lnTo>
                  <a:close/>
                </a:path>
                <a:path w="5575934" h="4831080" extrusionOk="0">
                  <a:moveTo>
                    <a:pt x="4892930" y="2606839"/>
                  </a:moveTo>
                  <a:lnTo>
                    <a:pt x="4892930" y="2606689"/>
                  </a:lnTo>
                  <a:lnTo>
                    <a:pt x="4855365" y="2596786"/>
                  </a:lnTo>
                  <a:lnTo>
                    <a:pt x="4831881" y="2571735"/>
                  </a:lnTo>
                  <a:lnTo>
                    <a:pt x="4822834" y="2538742"/>
                  </a:lnTo>
                  <a:lnTo>
                    <a:pt x="4828581" y="2505019"/>
                  </a:lnTo>
                  <a:lnTo>
                    <a:pt x="4849477" y="2477773"/>
                  </a:lnTo>
                  <a:lnTo>
                    <a:pt x="4885880" y="2464214"/>
                  </a:lnTo>
                  <a:lnTo>
                    <a:pt x="4922137" y="2469352"/>
                  </a:lnTo>
                  <a:lnTo>
                    <a:pt x="4947092" y="2488545"/>
                  </a:lnTo>
                  <a:lnTo>
                    <a:pt x="4960477" y="2516408"/>
                  </a:lnTo>
                  <a:lnTo>
                    <a:pt x="4962022" y="2547555"/>
                  </a:lnTo>
                  <a:lnTo>
                    <a:pt x="4951458" y="2576600"/>
                  </a:lnTo>
                  <a:lnTo>
                    <a:pt x="4928518" y="2598157"/>
                  </a:lnTo>
                  <a:lnTo>
                    <a:pt x="4892930" y="2606839"/>
                  </a:lnTo>
                  <a:close/>
                </a:path>
                <a:path w="5575934" h="4831080" extrusionOk="0">
                  <a:moveTo>
                    <a:pt x="4892730" y="1348319"/>
                  </a:moveTo>
                  <a:lnTo>
                    <a:pt x="4857196" y="1339638"/>
                  </a:lnTo>
                  <a:lnTo>
                    <a:pt x="4834269" y="1318083"/>
                  </a:lnTo>
                  <a:lnTo>
                    <a:pt x="4823693" y="1289041"/>
                  </a:lnTo>
                  <a:lnTo>
                    <a:pt x="4825209" y="1257895"/>
                  </a:lnTo>
                  <a:lnTo>
                    <a:pt x="4838559" y="1230032"/>
                  </a:lnTo>
                  <a:lnTo>
                    <a:pt x="4863486" y="1210836"/>
                  </a:lnTo>
                  <a:lnTo>
                    <a:pt x="4899730" y="1205692"/>
                  </a:lnTo>
                  <a:lnTo>
                    <a:pt x="4899730" y="1205549"/>
                  </a:lnTo>
                  <a:lnTo>
                    <a:pt x="4936144" y="1219183"/>
                  </a:lnTo>
                  <a:lnTo>
                    <a:pt x="4957049" y="1246471"/>
                  </a:lnTo>
                  <a:lnTo>
                    <a:pt x="4962802" y="1280222"/>
                  </a:lnTo>
                  <a:lnTo>
                    <a:pt x="4953762" y="1313242"/>
                  </a:lnTo>
                  <a:lnTo>
                    <a:pt x="4930285" y="1338339"/>
                  </a:lnTo>
                  <a:lnTo>
                    <a:pt x="4892730" y="1348319"/>
                  </a:lnTo>
                  <a:close/>
                </a:path>
                <a:path w="5575934" h="4831080" extrusionOk="0">
                  <a:moveTo>
                    <a:pt x="4961905" y="718085"/>
                  </a:moveTo>
                  <a:lnTo>
                    <a:pt x="4926378" y="709359"/>
                  </a:lnTo>
                  <a:lnTo>
                    <a:pt x="4903455" y="687786"/>
                  </a:lnTo>
                  <a:lnTo>
                    <a:pt x="4892878" y="658743"/>
                  </a:lnTo>
                  <a:lnTo>
                    <a:pt x="4894392" y="627608"/>
                  </a:lnTo>
                  <a:lnTo>
                    <a:pt x="4907738" y="599757"/>
                  </a:lnTo>
                  <a:lnTo>
                    <a:pt x="4932662" y="580566"/>
                  </a:lnTo>
                  <a:lnTo>
                    <a:pt x="4968905" y="575413"/>
                  </a:lnTo>
                  <a:lnTo>
                    <a:pt x="4968905" y="575268"/>
                  </a:lnTo>
                  <a:lnTo>
                    <a:pt x="5005340" y="588867"/>
                  </a:lnTo>
                  <a:lnTo>
                    <a:pt x="5026257" y="616141"/>
                  </a:lnTo>
                  <a:lnTo>
                    <a:pt x="5032015" y="649895"/>
                  </a:lnTo>
                  <a:lnTo>
                    <a:pt x="5022970" y="682934"/>
                  </a:lnTo>
                  <a:lnTo>
                    <a:pt x="4999481" y="708063"/>
                  </a:lnTo>
                  <a:lnTo>
                    <a:pt x="4961905" y="718085"/>
                  </a:lnTo>
                  <a:close/>
                </a:path>
                <a:path w="5575934" h="4831080" extrusionOk="0">
                  <a:moveTo>
                    <a:pt x="4672231" y="2382415"/>
                  </a:moveTo>
                  <a:lnTo>
                    <a:pt x="4636636" y="2373685"/>
                  </a:lnTo>
                  <a:lnTo>
                    <a:pt x="4613692" y="2352110"/>
                  </a:lnTo>
                  <a:lnTo>
                    <a:pt x="4603129" y="2323065"/>
                  </a:lnTo>
                  <a:lnTo>
                    <a:pt x="4604677" y="2291929"/>
                  </a:lnTo>
                  <a:lnTo>
                    <a:pt x="4618065" y="2264076"/>
                  </a:lnTo>
                  <a:lnTo>
                    <a:pt x="4643023" y="2244884"/>
                  </a:lnTo>
                  <a:lnTo>
                    <a:pt x="4679281" y="2239730"/>
                  </a:lnTo>
                  <a:lnTo>
                    <a:pt x="4679281" y="2239587"/>
                  </a:lnTo>
                  <a:lnTo>
                    <a:pt x="4715691" y="2253202"/>
                  </a:lnTo>
                  <a:lnTo>
                    <a:pt x="4736586" y="2280481"/>
                  </a:lnTo>
                  <a:lnTo>
                    <a:pt x="4742328" y="2314233"/>
                  </a:lnTo>
                  <a:lnTo>
                    <a:pt x="4733275" y="2347267"/>
                  </a:lnTo>
                  <a:lnTo>
                    <a:pt x="4709789" y="2372392"/>
                  </a:lnTo>
                  <a:lnTo>
                    <a:pt x="4672231" y="2382415"/>
                  </a:lnTo>
                  <a:close/>
                </a:path>
                <a:path w="5575934" h="4831080" extrusionOk="0">
                  <a:moveTo>
                    <a:pt x="4892930" y="3631337"/>
                  </a:moveTo>
                  <a:lnTo>
                    <a:pt x="4855363" y="3621374"/>
                  </a:lnTo>
                  <a:lnTo>
                    <a:pt x="4831875" y="3596286"/>
                  </a:lnTo>
                  <a:lnTo>
                    <a:pt x="4822824" y="3563272"/>
                  </a:lnTo>
                  <a:lnTo>
                    <a:pt x="4828569" y="3529530"/>
                  </a:lnTo>
                  <a:lnTo>
                    <a:pt x="4849469" y="3502260"/>
                  </a:lnTo>
                  <a:lnTo>
                    <a:pt x="4885880" y="3488662"/>
                  </a:lnTo>
                  <a:lnTo>
                    <a:pt x="4922153" y="3493818"/>
                  </a:lnTo>
                  <a:lnTo>
                    <a:pt x="4947114" y="3513010"/>
                  </a:lnTo>
                  <a:lnTo>
                    <a:pt x="4960498" y="3540860"/>
                  </a:lnTo>
                  <a:lnTo>
                    <a:pt x="4962037" y="3571994"/>
                  </a:lnTo>
                  <a:lnTo>
                    <a:pt x="4951467" y="3601036"/>
                  </a:lnTo>
                  <a:lnTo>
                    <a:pt x="4928520" y="3622609"/>
                  </a:lnTo>
                  <a:lnTo>
                    <a:pt x="4892930" y="3631337"/>
                  </a:lnTo>
                  <a:close/>
                </a:path>
                <a:path w="5575934" h="4831080" extrusionOk="0">
                  <a:moveTo>
                    <a:pt x="4737631" y="4220611"/>
                  </a:moveTo>
                  <a:lnTo>
                    <a:pt x="4702122" y="4211890"/>
                  </a:lnTo>
                  <a:lnTo>
                    <a:pt x="4679213" y="4190320"/>
                  </a:lnTo>
                  <a:lnTo>
                    <a:pt x="4668646" y="4161279"/>
                  </a:lnTo>
                  <a:lnTo>
                    <a:pt x="4670168" y="4130142"/>
                  </a:lnTo>
                  <a:lnTo>
                    <a:pt x="4683522" y="4102288"/>
                  </a:lnTo>
                  <a:lnTo>
                    <a:pt x="4708453" y="4083094"/>
                  </a:lnTo>
                  <a:lnTo>
                    <a:pt x="4744706" y="4077936"/>
                  </a:lnTo>
                  <a:lnTo>
                    <a:pt x="4781119" y="4091538"/>
                  </a:lnTo>
                  <a:lnTo>
                    <a:pt x="4802021" y="4118815"/>
                  </a:lnTo>
                  <a:lnTo>
                    <a:pt x="4807768" y="4152564"/>
                  </a:lnTo>
                  <a:lnTo>
                    <a:pt x="4798715" y="4185582"/>
                  </a:lnTo>
                  <a:lnTo>
                    <a:pt x="4775217" y="4210666"/>
                  </a:lnTo>
                  <a:lnTo>
                    <a:pt x="4737631" y="4220611"/>
                  </a:lnTo>
                  <a:close/>
                </a:path>
                <a:path w="5575934" h="4831080" extrusionOk="0">
                  <a:moveTo>
                    <a:pt x="5415079" y="4830735"/>
                  </a:moveTo>
                  <a:lnTo>
                    <a:pt x="5379563" y="4822051"/>
                  </a:lnTo>
                  <a:lnTo>
                    <a:pt x="5356650" y="4800491"/>
                  </a:lnTo>
                  <a:lnTo>
                    <a:pt x="5346083" y="4771443"/>
                  </a:lnTo>
                  <a:lnTo>
                    <a:pt x="5347604" y="4740293"/>
                  </a:lnTo>
                  <a:lnTo>
                    <a:pt x="5360957" y="4712430"/>
                  </a:lnTo>
                  <a:lnTo>
                    <a:pt x="5385885" y="4693240"/>
                  </a:lnTo>
                  <a:lnTo>
                    <a:pt x="5422129" y="4688110"/>
                  </a:lnTo>
                  <a:lnTo>
                    <a:pt x="5422129" y="4687960"/>
                  </a:lnTo>
                  <a:lnTo>
                    <a:pt x="5458539" y="4701548"/>
                  </a:lnTo>
                  <a:lnTo>
                    <a:pt x="5479435" y="4728831"/>
                  </a:lnTo>
                  <a:lnTo>
                    <a:pt x="5485176" y="4762600"/>
                  </a:lnTo>
                  <a:lnTo>
                    <a:pt x="5476124" y="4795647"/>
                  </a:lnTo>
                  <a:lnTo>
                    <a:pt x="5452638" y="4820761"/>
                  </a:lnTo>
                  <a:lnTo>
                    <a:pt x="5415079" y="4830735"/>
                  </a:lnTo>
                  <a:close/>
                </a:path>
                <a:path w="5575934" h="4831080" extrusionOk="0">
                  <a:moveTo>
                    <a:pt x="5089355" y="2845839"/>
                  </a:moveTo>
                  <a:lnTo>
                    <a:pt x="5051783" y="2835879"/>
                  </a:lnTo>
                  <a:lnTo>
                    <a:pt x="5028300" y="2810799"/>
                  </a:lnTo>
                  <a:lnTo>
                    <a:pt x="5019258" y="2777792"/>
                  </a:lnTo>
                  <a:lnTo>
                    <a:pt x="5025011" y="2744054"/>
                  </a:lnTo>
                  <a:lnTo>
                    <a:pt x="5045909" y="2716779"/>
                  </a:lnTo>
                  <a:lnTo>
                    <a:pt x="5082305" y="2703164"/>
                  </a:lnTo>
                  <a:lnTo>
                    <a:pt x="5118510" y="2708336"/>
                  </a:lnTo>
                  <a:lnTo>
                    <a:pt x="5143423" y="2727533"/>
                  </a:lnTo>
                  <a:lnTo>
                    <a:pt x="5156778" y="2755383"/>
                  </a:lnTo>
                  <a:lnTo>
                    <a:pt x="5158312" y="2786512"/>
                  </a:lnTo>
                  <a:lnTo>
                    <a:pt x="5147763" y="2815546"/>
                  </a:lnTo>
                  <a:lnTo>
                    <a:pt x="5124865" y="2837113"/>
                  </a:lnTo>
                  <a:lnTo>
                    <a:pt x="5089355" y="2845839"/>
                  </a:lnTo>
                  <a:close/>
                </a:path>
                <a:path w="5575934" h="4831080" extrusionOk="0">
                  <a:moveTo>
                    <a:pt x="5497563" y="3814402"/>
                  </a:moveTo>
                  <a:close/>
                </a:path>
                <a:path w="5575934" h="4831080" extrusionOk="0">
                  <a:moveTo>
                    <a:pt x="5504654" y="3957061"/>
                  </a:moveTo>
                  <a:lnTo>
                    <a:pt x="5467099" y="3947116"/>
                  </a:lnTo>
                  <a:lnTo>
                    <a:pt x="5443621" y="3922033"/>
                  </a:lnTo>
                  <a:lnTo>
                    <a:pt x="5434576" y="3889015"/>
                  </a:lnTo>
                  <a:lnTo>
                    <a:pt x="5440321" y="3855265"/>
                  </a:lnTo>
                  <a:lnTo>
                    <a:pt x="5461212" y="3827988"/>
                  </a:lnTo>
                  <a:lnTo>
                    <a:pt x="5497563" y="3814402"/>
                  </a:lnTo>
                  <a:lnTo>
                    <a:pt x="5533741" y="3819537"/>
                  </a:lnTo>
                  <a:lnTo>
                    <a:pt x="5558709" y="3838732"/>
                  </a:lnTo>
                  <a:lnTo>
                    <a:pt x="5572096" y="3866590"/>
                  </a:lnTo>
                  <a:lnTo>
                    <a:pt x="5573644" y="3897732"/>
                  </a:lnTo>
                  <a:lnTo>
                    <a:pt x="5563093" y="3926777"/>
                  </a:lnTo>
                  <a:lnTo>
                    <a:pt x="5540183" y="3948347"/>
                  </a:lnTo>
                  <a:lnTo>
                    <a:pt x="5504654" y="3957061"/>
                  </a:lnTo>
                  <a:close/>
                </a:path>
                <a:path w="5575934" h="4831080" extrusionOk="0">
                  <a:moveTo>
                    <a:pt x="5362145" y="1701369"/>
                  </a:moveTo>
                  <a:close/>
                </a:path>
                <a:path w="5575934" h="4831080" extrusionOk="0">
                  <a:moveTo>
                    <a:pt x="5369204" y="1844028"/>
                  </a:moveTo>
                  <a:lnTo>
                    <a:pt x="5331642" y="1834066"/>
                  </a:lnTo>
                  <a:lnTo>
                    <a:pt x="5308167" y="1808977"/>
                  </a:lnTo>
                  <a:lnTo>
                    <a:pt x="5299130" y="1775963"/>
                  </a:lnTo>
                  <a:lnTo>
                    <a:pt x="5304884" y="1742222"/>
                  </a:lnTo>
                  <a:lnTo>
                    <a:pt x="5325783" y="1714953"/>
                  </a:lnTo>
                  <a:lnTo>
                    <a:pt x="5362145" y="1701369"/>
                  </a:lnTo>
                  <a:lnTo>
                    <a:pt x="5398338" y="1706530"/>
                  </a:lnTo>
                  <a:lnTo>
                    <a:pt x="5423295" y="1725738"/>
                  </a:lnTo>
                  <a:lnTo>
                    <a:pt x="5436669" y="1753602"/>
                  </a:lnTo>
                  <a:lnTo>
                    <a:pt x="5438204" y="1784742"/>
                  </a:lnTo>
                  <a:lnTo>
                    <a:pt x="5427643" y="1813779"/>
                  </a:lnTo>
                  <a:lnTo>
                    <a:pt x="5404728" y="1835334"/>
                  </a:lnTo>
                  <a:lnTo>
                    <a:pt x="5369204" y="1844028"/>
                  </a:lnTo>
                  <a:close/>
                </a:path>
                <a:path w="5575934" h="4831080" extrusionOk="0">
                  <a:moveTo>
                    <a:pt x="3595283" y="3271288"/>
                  </a:moveTo>
                  <a:lnTo>
                    <a:pt x="3559748" y="3262559"/>
                  </a:lnTo>
                  <a:lnTo>
                    <a:pt x="3536822" y="3240986"/>
                  </a:lnTo>
                  <a:lnTo>
                    <a:pt x="3526246" y="3211945"/>
                  </a:lnTo>
                  <a:lnTo>
                    <a:pt x="3527762" y="3180811"/>
                  </a:lnTo>
                  <a:lnTo>
                    <a:pt x="3541112" y="3152960"/>
                  </a:lnTo>
                  <a:lnTo>
                    <a:pt x="3566038" y="3133769"/>
                  </a:lnTo>
                  <a:lnTo>
                    <a:pt x="3602283" y="3128613"/>
                  </a:lnTo>
                  <a:lnTo>
                    <a:pt x="3638761" y="3142211"/>
                  </a:lnTo>
                  <a:lnTo>
                    <a:pt x="3659690" y="3169481"/>
                  </a:lnTo>
                  <a:lnTo>
                    <a:pt x="3665439" y="3203222"/>
                  </a:lnTo>
                  <a:lnTo>
                    <a:pt x="3656375" y="3236237"/>
                  </a:lnTo>
                  <a:lnTo>
                    <a:pt x="3632867" y="3261325"/>
                  </a:lnTo>
                  <a:lnTo>
                    <a:pt x="3595283" y="3271288"/>
                  </a:lnTo>
                  <a:close/>
                </a:path>
                <a:path w="5575934" h="4831080" extrusionOk="0">
                  <a:moveTo>
                    <a:pt x="3205009" y="1565116"/>
                  </a:moveTo>
                  <a:lnTo>
                    <a:pt x="3167454" y="1555134"/>
                  </a:lnTo>
                  <a:lnTo>
                    <a:pt x="3143977" y="1530034"/>
                  </a:lnTo>
                  <a:lnTo>
                    <a:pt x="3134937" y="1497015"/>
                  </a:lnTo>
                  <a:lnTo>
                    <a:pt x="3140690" y="1463278"/>
                  </a:lnTo>
                  <a:lnTo>
                    <a:pt x="3161595" y="1436021"/>
                  </a:lnTo>
                  <a:lnTo>
                    <a:pt x="3198009" y="1422444"/>
                  </a:lnTo>
                  <a:lnTo>
                    <a:pt x="3234260" y="1427600"/>
                  </a:lnTo>
                  <a:lnTo>
                    <a:pt x="3259202" y="1446798"/>
                  </a:lnTo>
                  <a:lnTo>
                    <a:pt x="3272570" y="1474656"/>
                  </a:lnTo>
                  <a:lnTo>
                    <a:pt x="3274099" y="1505796"/>
                  </a:lnTo>
                  <a:lnTo>
                    <a:pt x="3263525" y="1534839"/>
                  </a:lnTo>
                  <a:lnTo>
                    <a:pt x="3240583" y="1556406"/>
                  </a:lnTo>
                  <a:lnTo>
                    <a:pt x="3205009" y="1565116"/>
                  </a:lnTo>
                  <a:close/>
                </a:path>
                <a:path w="5575934" h="4831080" extrusionOk="0">
                  <a:moveTo>
                    <a:pt x="3113134" y="3472112"/>
                  </a:moveTo>
                  <a:lnTo>
                    <a:pt x="3075579" y="3462150"/>
                  </a:lnTo>
                  <a:lnTo>
                    <a:pt x="3052101" y="3437061"/>
                  </a:lnTo>
                  <a:lnTo>
                    <a:pt x="3043056" y="3404047"/>
                  </a:lnTo>
                  <a:lnTo>
                    <a:pt x="3048801" y="3370305"/>
                  </a:lnTo>
                  <a:lnTo>
                    <a:pt x="3069691" y="3343036"/>
                  </a:lnTo>
                  <a:lnTo>
                    <a:pt x="3106084" y="3329438"/>
                  </a:lnTo>
                  <a:lnTo>
                    <a:pt x="3142371" y="3334611"/>
                  </a:lnTo>
                  <a:lnTo>
                    <a:pt x="3167335" y="3353811"/>
                  </a:lnTo>
                  <a:lnTo>
                    <a:pt x="3180714" y="3381664"/>
                  </a:lnTo>
                  <a:lnTo>
                    <a:pt x="3182246" y="3412796"/>
                  </a:lnTo>
                  <a:lnTo>
                    <a:pt x="3171668" y="3441831"/>
                  </a:lnTo>
                  <a:lnTo>
                    <a:pt x="3148718" y="3463394"/>
                  </a:lnTo>
                  <a:lnTo>
                    <a:pt x="3113134" y="3472112"/>
                  </a:lnTo>
                  <a:close/>
                </a:path>
                <a:path w="5575934" h="4831080" extrusionOk="0">
                  <a:moveTo>
                    <a:pt x="3340358" y="4584610"/>
                  </a:moveTo>
                  <a:lnTo>
                    <a:pt x="3302800" y="4574665"/>
                  </a:lnTo>
                  <a:lnTo>
                    <a:pt x="3279314" y="4549582"/>
                  </a:lnTo>
                  <a:lnTo>
                    <a:pt x="3270262" y="4516563"/>
                  </a:lnTo>
                  <a:lnTo>
                    <a:pt x="3276003" y="4482814"/>
                  </a:lnTo>
                  <a:lnTo>
                    <a:pt x="3296899" y="4455537"/>
                  </a:lnTo>
                  <a:lnTo>
                    <a:pt x="3333309" y="4441935"/>
                  </a:lnTo>
                  <a:lnTo>
                    <a:pt x="3369589" y="4447111"/>
                  </a:lnTo>
                  <a:lnTo>
                    <a:pt x="3394568" y="4466318"/>
                  </a:lnTo>
                  <a:lnTo>
                    <a:pt x="3407973" y="4494178"/>
                  </a:lnTo>
                  <a:lnTo>
                    <a:pt x="3409528" y="4525315"/>
                  </a:lnTo>
                  <a:lnTo>
                    <a:pt x="3398961" y="4554350"/>
                  </a:lnTo>
                  <a:lnTo>
                    <a:pt x="3375995" y="4575908"/>
                  </a:lnTo>
                  <a:lnTo>
                    <a:pt x="3340358" y="4584610"/>
                  </a:lnTo>
                  <a:close/>
                </a:path>
                <a:path w="5575934" h="4831080" extrusionOk="0">
                  <a:moveTo>
                    <a:pt x="3112134" y="541568"/>
                  </a:moveTo>
                  <a:lnTo>
                    <a:pt x="3074579" y="531588"/>
                  </a:lnTo>
                  <a:lnTo>
                    <a:pt x="3051103" y="506495"/>
                  </a:lnTo>
                  <a:lnTo>
                    <a:pt x="3042062" y="473483"/>
                  </a:lnTo>
                  <a:lnTo>
                    <a:pt x="3047816" y="439749"/>
                  </a:lnTo>
                  <a:lnTo>
                    <a:pt x="3068720" y="412487"/>
                  </a:lnTo>
                  <a:lnTo>
                    <a:pt x="3105134" y="398893"/>
                  </a:lnTo>
                  <a:lnTo>
                    <a:pt x="3141373" y="404065"/>
                  </a:lnTo>
                  <a:lnTo>
                    <a:pt x="3166318" y="423268"/>
                  </a:lnTo>
                  <a:lnTo>
                    <a:pt x="3179697" y="451125"/>
                  </a:lnTo>
                  <a:lnTo>
                    <a:pt x="3181240" y="482261"/>
                  </a:lnTo>
                  <a:lnTo>
                    <a:pt x="3170674" y="511298"/>
                  </a:lnTo>
                  <a:lnTo>
                    <a:pt x="3147729" y="532859"/>
                  </a:lnTo>
                  <a:lnTo>
                    <a:pt x="3112134" y="541568"/>
                  </a:lnTo>
                  <a:close/>
                </a:path>
                <a:path w="5575934" h="4831080" extrusionOk="0">
                  <a:moveTo>
                    <a:pt x="3869057" y="3943236"/>
                  </a:moveTo>
                  <a:lnTo>
                    <a:pt x="3831494" y="3933291"/>
                  </a:lnTo>
                  <a:lnTo>
                    <a:pt x="3808013" y="3908208"/>
                  </a:lnTo>
                  <a:lnTo>
                    <a:pt x="3798970" y="3875190"/>
                  </a:lnTo>
                  <a:lnTo>
                    <a:pt x="3804719" y="3841440"/>
                  </a:lnTo>
                  <a:lnTo>
                    <a:pt x="3825613" y="3814163"/>
                  </a:lnTo>
                  <a:lnTo>
                    <a:pt x="3862007" y="3800562"/>
                  </a:lnTo>
                  <a:lnTo>
                    <a:pt x="3898277" y="3805728"/>
                  </a:lnTo>
                  <a:lnTo>
                    <a:pt x="3923232" y="3824929"/>
                  </a:lnTo>
                  <a:lnTo>
                    <a:pt x="3936609" y="3852786"/>
                  </a:lnTo>
                  <a:lnTo>
                    <a:pt x="3938143" y="3883922"/>
                  </a:lnTo>
                  <a:lnTo>
                    <a:pt x="3927572" y="3912961"/>
                  </a:lnTo>
                  <a:lnTo>
                    <a:pt x="3904631" y="3934525"/>
                  </a:lnTo>
                  <a:lnTo>
                    <a:pt x="3869057" y="3943236"/>
                  </a:lnTo>
                  <a:close/>
                </a:path>
                <a:path w="5575934" h="4831080" extrusionOk="0">
                  <a:moveTo>
                    <a:pt x="3892482" y="456096"/>
                  </a:moveTo>
                  <a:lnTo>
                    <a:pt x="3854927" y="446153"/>
                  </a:lnTo>
                  <a:lnTo>
                    <a:pt x="3831449" y="421077"/>
                  </a:lnTo>
                  <a:lnTo>
                    <a:pt x="3822404" y="388066"/>
                  </a:lnTo>
                  <a:lnTo>
                    <a:pt x="3828149" y="354321"/>
                  </a:lnTo>
                  <a:lnTo>
                    <a:pt x="3849040" y="327040"/>
                  </a:lnTo>
                  <a:lnTo>
                    <a:pt x="3885432" y="313424"/>
                  </a:lnTo>
                  <a:lnTo>
                    <a:pt x="3921719" y="318662"/>
                  </a:lnTo>
                  <a:lnTo>
                    <a:pt x="3946683" y="337906"/>
                  </a:lnTo>
                  <a:lnTo>
                    <a:pt x="3960063" y="365780"/>
                  </a:lnTo>
                  <a:lnTo>
                    <a:pt x="3961595" y="396910"/>
                  </a:lnTo>
                  <a:lnTo>
                    <a:pt x="3951017" y="425923"/>
                  </a:lnTo>
                  <a:lnTo>
                    <a:pt x="3928067" y="447443"/>
                  </a:lnTo>
                  <a:lnTo>
                    <a:pt x="3892482" y="456096"/>
                  </a:lnTo>
                  <a:close/>
                </a:path>
                <a:path w="5575934" h="4831080" extrusionOk="0">
                  <a:moveTo>
                    <a:pt x="2777385" y="4374836"/>
                  </a:moveTo>
                  <a:lnTo>
                    <a:pt x="2738468" y="4364095"/>
                  </a:lnTo>
                  <a:lnTo>
                    <a:pt x="2715118" y="4337638"/>
                  </a:lnTo>
                  <a:lnTo>
                    <a:pt x="2707335" y="4303323"/>
                  </a:lnTo>
                  <a:lnTo>
                    <a:pt x="2715118" y="4269008"/>
                  </a:lnTo>
                  <a:lnTo>
                    <a:pt x="2738468" y="4242551"/>
                  </a:lnTo>
                  <a:lnTo>
                    <a:pt x="2777385" y="4231811"/>
                  </a:lnTo>
                  <a:lnTo>
                    <a:pt x="2816308" y="4242572"/>
                  </a:lnTo>
                  <a:lnTo>
                    <a:pt x="2839657" y="4269041"/>
                  </a:lnTo>
                  <a:lnTo>
                    <a:pt x="2847434" y="4303361"/>
                  </a:lnTo>
                  <a:lnTo>
                    <a:pt x="2839646" y="4337672"/>
                  </a:lnTo>
                  <a:lnTo>
                    <a:pt x="2816294" y="4364116"/>
                  </a:lnTo>
                  <a:lnTo>
                    <a:pt x="2777385" y="4374836"/>
                  </a:lnTo>
                  <a:close/>
                </a:path>
                <a:path w="5575934" h="4831080" extrusionOk="0">
                  <a:moveTo>
                    <a:pt x="4227732" y="4676710"/>
                  </a:moveTo>
                  <a:lnTo>
                    <a:pt x="4192197" y="4668026"/>
                  </a:lnTo>
                  <a:lnTo>
                    <a:pt x="4169270" y="4646467"/>
                  </a:lnTo>
                  <a:lnTo>
                    <a:pt x="4158694" y="4617418"/>
                  </a:lnTo>
                  <a:lnTo>
                    <a:pt x="4160210" y="4586269"/>
                  </a:lnTo>
                  <a:lnTo>
                    <a:pt x="4173561" y="4558405"/>
                  </a:lnTo>
                  <a:lnTo>
                    <a:pt x="4198487" y="4539215"/>
                  </a:lnTo>
                  <a:lnTo>
                    <a:pt x="4234732" y="4534085"/>
                  </a:lnTo>
                  <a:lnTo>
                    <a:pt x="4271145" y="4547652"/>
                  </a:lnTo>
                  <a:lnTo>
                    <a:pt x="4292050" y="4574918"/>
                  </a:lnTo>
                  <a:lnTo>
                    <a:pt x="4297803" y="4608669"/>
                  </a:lnTo>
                  <a:lnTo>
                    <a:pt x="4288763" y="4641694"/>
                  </a:lnTo>
                  <a:lnTo>
                    <a:pt x="4265287" y="4666779"/>
                  </a:lnTo>
                  <a:lnTo>
                    <a:pt x="4227732" y="4676710"/>
                  </a:lnTo>
                  <a:close/>
                </a:path>
                <a:path w="5575934" h="4831080" extrusionOk="0">
                  <a:moveTo>
                    <a:pt x="4422556" y="1196874"/>
                  </a:moveTo>
                  <a:lnTo>
                    <a:pt x="4387022" y="1188163"/>
                  </a:lnTo>
                  <a:lnTo>
                    <a:pt x="4364095" y="1166596"/>
                  </a:lnTo>
                  <a:lnTo>
                    <a:pt x="4353519" y="1137552"/>
                  </a:lnTo>
                  <a:lnTo>
                    <a:pt x="4355035" y="1106412"/>
                  </a:lnTo>
                  <a:lnTo>
                    <a:pt x="4368385" y="1078553"/>
                  </a:lnTo>
                  <a:lnTo>
                    <a:pt x="4393312" y="1059356"/>
                  </a:lnTo>
                  <a:lnTo>
                    <a:pt x="4429556" y="1054200"/>
                  </a:lnTo>
                  <a:lnTo>
                    <a:pt x="4465970" y="1067798"/>
                  </a:lnTo>
                  <a:lnTo>
                    <a:pt x="4486875" y="1095067"/>
                  </a:lnTo>
                  <a:lnTo>
                    <a:pt x="4492628" y="1128809"/>
                  </a:lnTo>
                  <a:lnTo>
                    <a:pt x="4483588" y="1161824"/>
                  </a:lnTo>
                  <a:lnTo>
                    <a:pt x="4460111" y="1186912"/>
                  </a:lnTo>
                  <a:lnTo>
                    <a:pt x="4422556" y="1196874"/>
                  </a:lnTo>
                  <a:close/>
                </a:path>
              </a:pathLst>
            </a:custGeom>
            <a:solidFill>
              <a:srgbClr val="00CFFF">
                <a:alpha val="11370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53" name="Google Shape;153;g9aed4ec4b9_0_42"/>
          <p:cNvSpPr txBox="1">
            <a:spLocks noGrp="1"/>
          </p:cNvSpPr>
          <p:nvPr>
            <p:ph type="title"/>
          </p:nvPr>
        </p:nvSpPr>
        <p:spPr>
          <a:xfrm>
            <a:off x="321450" y="3384525"/>
            <a:ext cx="6439500" cy="8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9375" rIns="0" bIns="0" anchor="t" anchorCtr="0">
            <a:noAutofit/>
          </a:bodyPr>
          <a:lstStyle/>
          <a:p>
            <a:pPr marL="12700" marR="5080" lvl="0" indent="0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34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Road Accident Prediction</a:t>
            </a:r>
            <a:endParaRPr sz="4200">
              <a:solidFill>
                <a:srgbClr val="341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5080" lvl="0" indent="0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</a:endParaRPr>
          </a:p>
        </p:txBody>
      </p:sp>
      <p:sp>
        <p:nvSpPr>
          <p:cNvPr id="154" name="Google Shape;154;g9aed4ec4b9_0_42"/>
          <p:cNvSpPr txBox="1">
            <a:spLocks noGrp="1"/>
          </p:cNvSpPr>
          <p:nvPr>
            <p:ph type="title"/>
          </p:nvPr>
        </p:nvSpPr>
        <p:spPr>
          <a:xfrm>
            <a:off x="1518625" y="2210075"/>
            <a:ext cx="6439500" cy="8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9375" rIns="0" bIns="0" anchor="t" anchorCtr="0">
            <a:noAutofit/>
          </a:bodyPr>
          <a:lstStyle/>
          <a:p>
            <a:pPr marL="12700" marR="5080" lvl="0" indent="0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IT16138896  | Dissanayake D.M.K.P.</a:t>
            </a:r>
            <a:endParaRPr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5080" lvl="0" indent="0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</a:endParaRPr>
          </a:p>
        </p:txBody>
      </p:sp>
      <p:pic>
        <p:nvPicPr>
          <p:cNvPr id="155" name="Google Shape;155;g9aed4ec4b9_0_42"/>
          <p:cNvPicPr preferRelativeResize="0"/>
          <p:nvPr/>
        </p:nvPicPr>
        <p:blipFill rotWithShape="1">
          <a:blip r:embed="rId5">
            <a:alphaModFix/>
          </a:blip>
          <a:srcRect l="7629" t="11641" r="7595" b="19393"/>
          <a:stretch/>
        </p:blipFill>
        <p:spPr>
          <a:xfrm>
            <a:off x="7366550" y="0"/>
            <a:ext cx="1737250" cy="188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9aed4ec4b9_0_42"/>
          <p:cNvSpPr txBox="1"/>
          <p:nvPr/>
        </p:nvSpPr>
        <p:spPr>
          <a:xfrm>
            <a:off x="73722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7" name="Google Shape;157;g9aed4ec4b9_0_42"/>
          <p:cNvSpPr txBox="1"/>
          <p:nvPr/>
        </p:nvSpPr>
        <p:spPr>
          <a:xfrm>
            <a:off x="8689700" y="4701450"/>
            <a:ext cx="285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8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8" name="Google Shape;158;g9aed4ec4b9_0_42"/>
          <p:cNvSpPr txBox="1"/>
          <p:nvPr/>
        </p:nvSpPr>
        <p:spPr>
          <a:xfrm>
            <a:off x="7275" y="4572000"/>
            <a:ext cx="83307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  </a:t>
            </a:r>
            <a:r>
              <a:rPr lang="en-US" sz="1200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IT16138896| Dissanayake D.M.K.P. | 2020-052</a:t>
            </a:r>
            <a:endParaRPr sz="1200"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9" name="Google Shape;159;g9aed4ec4b9_0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aed4ec4b9_1_56"/>
          <p:cNvSpPr txBox="1">
            <a:spLocks noGrp="1"/>
          </p:cNvSpPr>
          <p:nvPr>
            <p:ph type="ctrTitle"/>
          </p:nvPr>
        </p:nvSpPr>
        <p:spPr>
          <a:xfrm>
            <a:off x="550124" y="242929"/>
            <a:ext cx="2755800" cy="7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5700" baseline="30000">
                <a:solidFill>
                  <a:srgbClr val="00449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5700" baseline="30000">
              <a:solidFill>
                <a:srgbClr val="00449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9aed4ec4b9_1_56"/>
          <p:cNvSpPr txBox="1">
            <a:spLocks noGrp="1"/>
          </p:cNvSpPr>
          <p:nvPr>
            <p:ph type="subTitle" idx="1"/>
          </p:nvPr>
        </p:nvSpPr>
        <p:spPr>
          <a:xfrm>
            <a:off x="473550" y="912850"/>
            <a:ext cx="8472300" cy="197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1.35 million deaths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approximately per each year globally according to the statistics on the World Health Organization (WHO) [4]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93% of fatalities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from road accidents are reported from low- and middle-income countries [4]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conventional solutions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 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downsides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❖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Police require a proper solution to reduce road accidents and their consequences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9aed4ec4b9_1_56"/>
          <p:cNvSpPr txBox="1">
            <a:spLocks noGrp="1"/>
          </p:cNvSpPr>
          <p:nvPr>
            <p:ph type="subTitle" idx="1"/>
          </p:nvPr>
        </p:nvSpPr>
        <p:spPr>
          <a:xfrm>
            <a:off x="1038900" y="2997900"/>
            <a:ext cx="4877400" cy="15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Reasons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❖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Traffic rule violations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❖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Drunk driving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❖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Overtake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❖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Weather conditions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❖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Speed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g9aed4ec4b9_1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1825" y="3137100"/>
            <a:ext cx="1701600" cy="17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9aed4ec4b9_1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425" y="3041438"/>
            <a:ext cx="1892925" cy="189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9aed4ec4b9_1_56"/>
          <p:cNvSpPr txBox="1"/>
          <p:nvPr/>
        </p:nvSpPr>
        <p:spPr>
          <a:xfrm>
            <a:off x="7448475" y="4789350"/>
            <a:ext cx="12381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9/23/2020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0" name="Google Shape;170;g9aed4ec4b9_1_56"/>
          <p:cNvSpPr txBox="1"/>
          <p:nvPr/>
        </p:nvSpPr>
        <p:spPr>
          <a:xfrm>
            <a:off x="8689700" y="4701450"/>
            <a:ext cx="4119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9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1" name="Google Shape;171;g9aed4ec4b9_1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5" y="4599475"/>
            <a:ext cx="495325" cy="5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9aed4ec4b9_1_56"/>
          <p:cNvSpPr txBox="1"/>
          <p:nvPr/>
        </p:nvSpPr>
        <p:spPr>
          <a:xfrm>
            <a:off x="7275" y="4572000"/>
            <a:ext cx="83307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SLIIT</a:t>
            </a:r>
            <a:endParaRPr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FACULTY OF COMPUTING  </a:t>
            </a:r>
            <a:r>
              <a:rPr lang="en-US" sz="1200" b="1">
                <a:solidFill>
                  <a:srgbClr val="004491"/>
                </a:solidFill>
                <a:latin typeface="Verdana"/>
                <a:ea typeface="Verdana"/>
                <a:cs typeface="Verdana"/>
                <a:sym typeface="Verdana"/>
              </a:rPr>
              <a:t>IT16138896| Dissanayake D.M.K.P. | 2020-052</a:t>
            </a:r>
            <a:endParaRPr sz="1200" b="1">
              <a:solidFill>
                <a:srgbClr val="00449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3857</Words>
  <Application>Microsoft Office PowerPoint</Application>
  <PresentationFormat>On-screen Show (16:9)</PresentationFormat>
  <Paragraphs>740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Cambria</vt:lpstr>
      <vt:lpstr>Comic Sans MS</vt:lpstr>
      <vt:lpstr>Georgia</vt:lpstr>
      <vt:lpstr>Times New Roman</vt:lpstr>
      <vt:lpstr>Verdana</vt:lpstr>
      <vt:lpstr>Office Theme</vt:lpstr>
      <vt:lpstr>Instructions for use</vt:lpstr>
      <vt:lpstr>PowerPoint Presentation</vt:lpstr>
      <vt:lpstr>Introduction </vt:lpstr>
      <vt:lpstr>Research Problem</vt:lpstr>
      <vt:lpstr>Solution</vt:lpstr>
      <vt:lpstr>Research Objectives</vt:lpstr>
      <vt:lpstr>System Diagram</vt:lpstr>
      <vt:lpstr>Road Accident Prediction </vt:lpstr>
      <vt:lpstr>Background </vt:lpstr>
      <vt:lpstr>Research Gap </vt:lpstr>
      <vt:lpstr>PowerPoint Presentation</vt:lpstr>
      <vt:lpstr>Methodology </vt:lpstr>
      <vt:lpstr>PowerPoint Presentation</vt:lpstr>
      <vt:lpstr>PowerPoint Presentation</vt:lpstr>
      <vt:lpstr>Achievements </vt:lpstr>
      <vt:lpstr>Achievements </vt:lpstr>
      <vt:lpstr>Achievements </vt:lpstr>
      <vt:lpstr>Achievements </vt:lpstr>
      <vt:lpstr>Officers Recommendation &amp; Scheduling </vt:lpstr>
      <vt:lpstr>Background </vt:lpstr>
      <vt:lpstr>PowerPoint Presentation</vt:lpstr>
      <vt:lpstr>Research Gap </vt:lpstr>
      <vt:lpstr>Methodology </vt:lpstr>
      <vt:lpstr>PowerPoint Presentation</vt:lpstr>
      <vt:lpstr>PowerPoint Presentation</vt:lpstr>
      <vt:lpstr>PowerPoint Presentation</vt:lpstr>
      <vt:lpstr>Achievements </vt:lpstr>
      <vt:lpstr>Achievements </vt:lpstr>
      <vt:lpstr>Road Accident Prevention through Game-Based Learning </vt:lpstr>
      <vt:lpstr>Background </vt:lpstr>
      <vt:lpstr>Research Gap   </vt:lpstr>
      <vt:lpstr>PowerPoint Presentation</vt:lpstr>
      <vt:lpstr>Methodology       </vt:lpstr>
      <vt:lpstr>Achievements          </vt:lpstr>
      <vt:lpstr>DEMO          </vt:lpstr>
      <vt:lpstr>Post Road Accident Response Awareness Game </vt:lpstr>
      <vt:lpstr>Background </vt:lpstr>
      <vt:lpstr>Research Gap   </vt:lpstr>
      <vt:lpstr>PowerPoint Presentation</vt:lpstr>
      <vt:lpstr>Methodology </vt:lpstr>
      <vt:lpstr>Achievements</vt:lpstr>
      <vt:lpstr>Safe Life Quiz - Results</vt:lpstr>
      <vt:lpstr>REFERENCES</vt:lpstr>
      <vt:lpstr>REFERENCES</vt:lpstr>
      <vt:lpstr>REFERENCES</vt:lpstr>
      <vt:lpstr>REFERENCES</vt:lpstr>
      <vt:lpstr>Any 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use</dc:title>
  <dc:creator>User</dc:creator>
  <cp:lastModifiedBy>Tharuka Amaraweera</cp:lastModifiedBy>
  <cp:revision>1</cp:revision>
  <dcterms:created xsi:type="dcterms:W3CDTF">2020-09-23T10:56:52Z</dcterms:created>
  <dcterms:modified xsi:type="dcterms:W3CDTF">2020-09-24T02:31:20Z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2020-09-23T00:00:00Z</vt:filetime>
  </property>
</Properties>
</file>